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5" r:id="rId2"/>
    <p:sldMasterId id="2147483767" r:id="rId3"/>
  </p:sldMasterIdLst>
  <p:notesMasterIdLst>
    <p:notesMasterId r:id="rId42"/>
  </p:notesMasterIdLst>
  <p:sldIdLst>
    <p:sldId id="256" r:id="rId4"/>
    <p:sldId id="262" r:id="rId5"/>
    <p:sldId id="306" r:id="rId6"/>
    <p:sldId id="357" r:id="rId7"/>
    <p:sldId id="259" r:id="rId8"/>
    <p:sldId id="261" r:id="rId9"/>
    <p:sldId id="294" r:id="rId10"/>
    <p:sldId id="295" r:id="rId11"/>
    <p:sldId id="297" r:id="rId12"/>
    <p:sldId id="266" r:id="rId13"/>
    <p:sldId id="300" r:id="rId14"/>
    <p:sldId id="301" r:id="rId15"/>
    <p:sldId id="269" r:id="rId16"/>
    <p:sldId id="270" r:id="rId17"/>
    <p:sldId id="271" r:id="rId18"/>
    <p:sldId id="272" r:id="rId19"/>
    <p:sldId id="273" r:id="rId20"/>
    <p:sldId id="280" r:id="rId21"/>
    <p:sldId id="265" r:id="rId22"/>
    <p:sldId id="296" r:id="rId23"/>
    <p:sldId id="274" r:id="rId24"/>
    <p:sldId id="275" r:id="rId25"/>
    <p:sldId id="276" r:id="rId26"/>
    <p:sldId id="277" r:id="rId27"/>
    <p:sldId id="278" r:id="rId28"/>
    <p:sldId id="279" r:id="rId29"/>
    <p:sldId id="298" r:id="rId30"/>
    <p:sldId id="299" r:id="rId31"/>
    <p:sldId id="305" r:id="rId32"/>
    <p:sldId id="302" r:id="rId33"/>
    <p:sldId id="291" r:id="rId34"/>
    <p:sldId id="281" r:id="rId35"/>
    <p:sldId id="282" r:id="rId36"/>
    <p:sldId id="283" r:id="rId37"/>
    <p:sldId id="284" r:id="rId38"/>
    <p:sldId id="285" r:id="rId39"/>
    <p:sldId id="286" r:id="rId40"/>
    <p:sldId id="268"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h1hug7Uo7DJVyaGFg6zFcUmW5Z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75"/>
    <p:restoredTop sz="65311"/>
  </p:normalViewPr>
  <p:slideViewPr>
    <p:cSldViewPr snapToGrid="0">
      <p:cViewPr varScale="1">
        <p:scale>
          <a:sx n="43" d="100"/>
          <a:sy n="43" d="100"/>
        </p:scale>
        <p:origin x="1884" y="52"/>
      </p:cViewPr>
      <p:guideLst/>
    </p:cSldViewPr>
  </p:slideViewPr>
  <p:notesTextViewPr>
    <p:cViewPr>
      <p:scale>
        <a:sx n="1" d="1"/>
        <a:sy n="1" d="1"/>
      </p:scale>
      <p:origin x="0" y="0"/>
    </p:cViewPr>
  </p:notesTextViewPr>
  <p:sorterViewPr>
    <p:cViewPr>
      <p:scale>
        <a:sx n="137" d="100"/>
        <a:sy n="13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customschemas.google.com/relationships/presentationmetadata" Target="meta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DA8B7-DF3B-4D99-8105-456D67F2FF7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025EFF3-203C-48FD-A71B-232E89B0740A}">
      <dgm:prSet/>
      <dgm:spPr>
        <a:solidFill>
          <a:schemeClr val="accent4"/>
        </a:solidFill>
      </dgm:spPr>
      <dgm:t>
        <a:bodyPr/>
        <a:lstStyle/>
        <a:p>
          <a:r>
            <a:rPr lang="en-GB" b="1" i="0" dirty="0"/>
            <a:t>Keep: </a:t>
          </a:r>
        </a:p>
        <a:p>
          <a:r>
            <a:rPr lang="en-GB" b="0" i="0" dirty="0"/>
            <a:t>Describes what someone </a:t>
          </a:r>
          <a:r>
            <a:rPr lang="en-GB" b="1" i="0" dirty="0"/>
            <a:t>did</a:t>
          </a:r>
          <a:r>
            <a:rPr lang="en-GB" b="0" i="0" dirty="0"/>
            <a:t> that worked well</a:t>
          </a:r>
          <a:endParaRPr lang="en-US" dirty="0"/>
        </a:p>
      </dgm:t>
    </dgm:pt>
    <dgm:pt modelId="{8237A326-309E-43C2-8AA7-A2816BCB8D49}" type="parTrans" cxnId="{ACEDEBC0-CE98-403E-A30D-02B47C079C30}">
      <dgm:prSet/>
      <dgm:spPr/>
      <dgm:t>
        <a:bodyPr/>
        <a:lstStyle/>
        <a:p>
          <a:endParaRPr lang="en-US"/>
        </a:p>
      </dgm:t>
    </dgm:pt>
    <dgm:pt modelId="{8C7D7B2A-1935-4901-A118-0E55F37A0D81}" type="sibTrans" cxnId="{ACEDEBC0-CE98-403E-A30D-02B47C079C30}">
      <dgm:prSet/>
      <dgm:spPr/>
      <dgm:t>
        <a:bodyPr/>
        <a:lstStyle/>
        <a:p>
          <a:endParaRPr lang="en-US"/>
        </a:p>
      </dgm:t>
    </dgm:pt>
    <dgm:pt modelId="{76A24C71-D75B-42E2-ACEA-3F40069B9852}">
      <dgm:prSet/>
      <dgm:spPr>
        <a:solidFill>
          <a:schemeClr val="accent4"/>
        </a:solidFill>
      </dgm:spPr>
      <dgm:t>
        <a:bodyPr/>
        <a:lstStyle/>
        <a:p>
          <a:r>
            <a:rPr lang="en-GB" b="1" i="0" dirty="0"/>
            <a:t>Start: </a:t>
          </a:r>
        </a:p>
        <a:p>
          <a:r>
            <a:rPr lang="en-GB" b="0" i="0" dirty="0"/>
            <a:t>Describes what he / she</a:t>
          </a:r>
          <a:r>
            <a:rPr lang="en-GB" b="1" i="0" dirty="0"/>
            <a:t> can do </a:t>
          </a:r>
          <a:r>
            <a:rPr lang="en-GB" b="0" i="0" dirty="0"/>
            <a:t>and </a:t>
          </a:r>
          <a:r>
            <a:rPr lang="en-GB" b="1" i="0" dirty="0"/>
            <a:t>what will work better</a:t>
          </a:r>
          <a:endParaRPr lang="en-US" dirty="0"/>
        </a:p>
      </dgm:t>
    </dgm:pt>
    <dgm:pt modelId="{1E47E745-AA50-4049-86B4-6FDD1504888A}" type="parTrans" cxnId="{E5710AA2-DFF0-42AA-BE7C-BF7512F0F55A}">
      <dgm:prSet/>
      <dgm:spPr/>
      <dgm:t>
        <a:bodyPr/>
        <a:lstStyle/>
        <a:p>
          <a:endParaRPr lang="en-US"/>
        </a:p>
      </dgm:t>
    </dgm:pt>
    <dgm:pt modelId="{A3AB391B-0FE8-438F-9C13-477E562D0536}" type="sibTrans" cxnId="{E5710AA2-DFF0-42AA-BE7C-BF7512F0F55A}">
      <dgm:prSet/>
      <dgm:spPr/>
      <dgm:t>
        <a:bodyPr/>
        <a:lstStyle/>
        <a:p>
          <a:endParaRPr lang="en-US"/>
        </a:p>
      </dgm:t>
    </dgm:pt>
    <dgm:pt modelId="{89F505A3-19C0-6B41-95D2-E94F124C6358}" type="pres">
      <dgm:prSet presAssocID="{EE5DA8B7-DF3B-4D99-8105-456D67F2FF7F}" presName="linear" presStyleCnt="0">
        <dgm:presLayoutVars>
          <dgm:animLvl val="lvl"/>
          <dgm:resizeHandles val="exact"/>
        </dgm:presLayoutVars>
      </dgm:prSet>
      <dgm:spPr/>
    </dgm:pt>
    <dgm:pt modelId="{5120F1F0-3FAD-B741-9DDE-9805CA22E0D4}" type="pres">
      <dgm:prSet presAssocID="{6025EFF3-203C-48FD-A71B-232E89B0740A}" presName="parentText" presStyleLbl="node1" presStyleIdx="0" presStyleCnt="2">
        <dgm:presLayoutVars>
          <dgm:chMax val="0"/>
          <dgm:bulletEnabled val="1"/>
        </dgm:presLayoutVars>
      </dgm:prSet>
      <dgm:spPr/>
    </dgm:pt>
    <dgm:pt modelId="{2CCACB39-8E1B-554E-884A-FB86316B2C18}" type="pres">
      <dgm:prSet presAssocID="{8C7D7B2A-1935-4901-A118-0E55F37A0D81}" presName="spacer" presStyleCnt="0"/>
      <dgm:spPr/>
    </dgm:pt>
    <dgm:pt modelId="{0A0D8705-6DA5-0D42-B4DC-47020833CE26}" type="pres">
      <dgm:prSet presAssocID="{76A24C71-D75B-42E2-ACEA-3F40069B9852}" presName="parentText" presStyleLbl="node1" presStyleIdx="1" presStyleCnt="2">
        <dgm:presLayoutVars>
          <dgm:chMax val="0"/>
          <dgm:bulletEnabled val="1"/>
        </dgm:presLayoutVars>
      </dgm:prSet>
      <dgm:spPr/>
    </dgm:pt>
  </dgm:ptLst>
  <dgm:cxnLst>
    <dgm:cxn modelId="{A54F5439-B9A6-D54E-A8B5-E49BD810F5A6}" type="presOf" srcId="{6025EFF3-203C-48FD-A71B-232E89B0740A}" destId="{5120F1F0-3FAD-B741-9DDE-9805CA22E0D4}" srcOrd="0" destOrd="0" presId="urn:microsoft.com/office/officeart/2005/8/layout/vList2"/>
    <dgm:cxn modelId="{1D031576-B04A-6644-8D6B-41BC35CA404A}" type="presOf" srcId="{EE5DA8B7-DF3B-4D99-8105-456D67F2FF7F}" destId="{89F505A3-19C0-6B41-95D2-E94F124C6358}" srcOrd="0" destOrd="0" presId="urn:microsoft.com/office/officeart/2005/8/layout/vList2"/>
    <dgm:cxn modelId="{E5710AA2-DFF0-42AA-BE7C-BF7512F0F55A}" srcId="{EE5DA8B7-DF3B-4D99-8105-456D67F2FF7F}" destId="{76A24C71-D75B-42E2-ACEA-3F40069B9852}" srcOrd="1" destOrd="0" parTransId="{1E47E745-AA50-4049-86B4-6FDD1504888A}" sibTransId="{A3AB391B-0FE8-438F-9C13-477E562D0536}"/>
    <dgm:cxn modelId="{ACEDEBC0-CE98-403E-A30D-02B47C079C30}" srcId="{EE5DA8B7-DF3B-4D99-8105-456D67F2FF7F}" destId="{6025EFF3-203C-48FD-A71B-232E89B0740A}" srcOrd="0" destOrd="0" parTransId="{8237A326-309E-43C2-8AA7-A2816BCB8D49}" sibTransId="{8C7D7B2A-1935-4901-A118-0E55F37A0D81}"/>
    <dgm:cxn modelId="{D1ABADFF-24AF-3041-9812-FC994D7E439A}" type="presOf" srcId="{76A24C71-D75B-42E2-ACEA-3F40069B9852}" destId="{0A0D8705-6DA5-0D42-B4DC-47020833CE26}" srcOrd="0" destOrd="0" presId="urn:microsoft.com/office/officeart/2005/8/layout/vList2"/>
    <dgm:cxn modelId="{0675E691-CA8F-8449-933A-3951A2C59FD8}" type="presParOf" srcId="{89F505A3-19C0-6B41-95D2-E94F124C6358}" destId="{5120F1F0-3FAD-B741-9DDE-9805CA22E0D4}" srcOrd="0" destOrd="0" presId="urn:microsoft.com/office/officeart/2005/8/layout/vList2"/>
    <dgm:cxn modelId="{8DA2E0B8-D3E8-7843-9F3A-29A7A29E5B38}" type="presParOf" srcId="{89F505A3-19C0-6B41-95D2-E94F124C6358}" destId="{2CCACB39-8E1B-554E-884A-FB86316B2C18}" srcOrd="1" destOrd="0" presId="urn:microsoft.com/office/officeart/2005/8/layout/vList2"/>
    <dgm:cxn modelId="{3B9BF0B7-DAF4-0F42-B47C-AE62C5475079}" type="presParOf" srcId="{89F505A3-19C0-6B41-95D2-E94F124C6358}" destId="{0A0D8705-6DA5-0D42-B4DC-47020833CE26}" srcOrd="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1CFFE7-045D-446E-95B6-1D5931328F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4002DB8-FB74-4B5F-9B3A-A1BE099834AC}">
      <dgm:prSet/>
      <dgm:spPr/>
      <dgm:t>
        <a:bodyPr/>
        <a:lstStyle/>
        <a:p>
          <a:r>
            <a:rPr lang="en-GB" b="0" i="0"/>
            <a:t>I find it difficult to listen to someone who is talking about...</a:t>
          </a:r>
          <a:endParaRPr lang="en-US"/>
        </a:p>
      </dgm:t>
    </dgm:pt>
    <dgm:pt modelId="{3A0AB49C-BAFC-46C0-A8BA-3BFDFA05AA09}" type="parTrans" cxnId="{FC12688A-EAB3-427A-8EDD-38FA07CBDD5F}">
      <dgm:prSet/>
      <dgm:spPr/>
      <dgm:t>
        <a:bodyPr/>
        <a:lstStyle/>
        <a:p>
          <a:endParaRPr lang="en-US"/>
        </a:p>
      </dgm:t>
    </dgm:pt>
    <dgm:pt modelId="{16AE58DD-BA07-470D-B3D1-2CF673066E38}" type="sibTrans" cxnId="{FC12688A-EAB3-427A-8EDD-38FA07CBDD5F}">
      <dgm:prSet/>
      <dgm:spPr/>
      <dgm:t>
        <a:bodyPr/>
        <a:lstStyle/>
        <a:p>
          <a:endParaRPr lang="en-US"/>
        </a:p>
      </dgm:t>
    </dgm:pt>
    <dgm:pt modelId="{FDE97075-3CFD-422A-A823-648593EDD8EE}">
      <dgm:prSet/>
      <dgm:spPr/>
      <dgm:t>
        <a:bodyPr/>
        <a:lstStyle/>
        <a:p>
          <a:r>
            <a:rPr lang="en-GB" b="0" i="0"/>
            <a:t>I get irritated by speakers who...</a:t>
          </a:r>
          <a:endParaRPr lang="en-US"/>
        </a:p>
      </dgm:t>
    </dgm:pt>
    <dgm:pt modelId="{70D50C9E-4034-4EBC-AC2D-05DF8233D875}" type="parTrans" cxnId="{3BF98631-46AA-4AE3-9E79-DCBD3B00369B}">
      <dgm:prSet/>
      <dgm:spPr/>
      <dgm:t>
        <a:bodyPr/>
        <a:lstStyle/>
        <a:p>
          <a:endParaRPr lang="en-US"/>
        </a:p>
      </dgm:t>
    </dgm:pt>
    <dgm:pt modelId="{17768807-54EC-47B4-8C77-D6F2C37CC1C6}" type="sibTrans" cxnId="{3BF98631-46AA-4AE3-9E79-DCBD3B00369B}">
      <dgm:prSet/>
      <dgm:spPr/>
      <dgm:t>
        <a:bodyPr/>
        <a:lstStyle/>
        <a:p>
          <a:endParaRPr lang="en-US"/>
        </a:p>
      </dgm:t>
    </dgm:pt>
    <dgm:pt modelId="{90558B84-3292-4687-8679-43B5EACB75F3}">
      <dgm:prSet/>
      <dgm:spPr/>
      <dgm:t>
        <a:bodyPr/>
        <a:lstStyle/>
        <a:p>
          <a:r>
            <a:rPr lang="en-GB" b="0" i="0"/>
            <a:t>As a listener, I switch off when...</a:t>
          </a:r>
          <a:endParaRPr lang="en-US"/>
        </a:p>
      </dgm:t>
    </dgm:pt>
    <dgm:pt modelId="{1B864084-FE40-407E-866F-C944DE4AA34A}" type="parTrans" cxnId="{6DCEA014-8056-4359-B0D5-AEF25FD80FAA}">
      <dgm:prSet/>
      <dgm:spPr/>
      <dgm:t>
        <a:bodyPr/>
        <a:lstStyle/>
        <a:p>
          <a:endParaRPr lang="en-US"/>
        </a:p>
      </dgm:t>
    </dgm:pt>
    <dgm:pt modelId="{F0563ABA-EBB3-4D80-9717-24F69F43DE71}" type="sibTrans" cxnId="{6DCEA014-8056-4359-B0D5-AEF25FD80FAA}">
      <dgm:prSet/>
      <dgm:spPr/>
      <dgm:t>
        <a:bodyPr/>
        <a:lstStyle/>
        <a:p>
          <a:endParaRPr lang="en-US"/>
        </a:p>
      </dgm:t>
    </dgm:pt>
    <dgm:pt modelId="{73349E0D-546F-47AE-BF55-26B3B982165A}">
      <dgm:prSet/>
      <dgm:spPr/>
      <dgm:t>
        <a:bodyPr/>
        <a:lstStyle/>
        <a:p>
          <a:r>
            <a:rPr lang="en-GB" b="0" i="0"/>
            <a:t>When I’m listening to someone speaking, I find myself spending most of the time...</a:t>
          </a:r>
          <a:endParaRPr lang="en-US"/>
        </a:p>
      </dgm:t>
    </dgm:pt>
    <dgm:pt modelId="{669991B6-CEB7-4215-95D0-87BFBB7119A0}" type="parTrans" cxnId="{4BC34832-13D1-465D-A0A6-EF7E0926E137}">
      <dgm:prSet/>
      <dgm:spPr/>
      <dgm:t>
        <a:bodyPr/>
        <a:lstStyle/>
        <a:p>
          <a:endParaRPr lang="en-US"/>
        </a:p>
      </dgm:t>
    </dgm:pt>
    <dgm:pt modelId="{53AE61E0-CA5B-4148-AD3C-4264476FECD1}" type="sibTrans" cxnId="{4BC34832-13D1-465D-A0A6-EF7E0926E137}">
      <dgm:prSet/>
      <dgm:spPr/>
      <dgm:t>
        <a:bodyPr/>
        <a:lstStyle/>
        <a:p>
          <a:endParaRPr lang="en-US"/>
        </a:p>
      </dgm:t>
    </dgm:pt>
    <dgm:pt modelId="{00C57985-6E4F-4A61-A5D1-6B3B2157BBC1}">
      <dgm:prSet/>
      <dgm:spPr/>
      <dgm:t>
        <a:bodyPr/>
        <a:lstStyle/>
        <a:p>
          <a:r>
            <a:rPr lang="en-GB" b="0" i="0"/>
            <a:t>I am easily distracted when...</a:t>
          </a:r>
          <a:endParaRPr lang="en-US"/>
        </a:p>
      </dgm:t>
    </dgm:pt>
    <dgm:pt modelId="{1216502A-E32D-49B6-B941-E40C28448336}" type="parTrans" cxnId="{36C536E9-3E2D-4043-900D-0C8439738029}">
      <dgm:prSet/>
      <dgm:spPr/>
      <dgm:t>
        <a:bodyPr/>
        <a:lstStyle/>
        <a:p>
          <a:endParaRPr lang="en-US"/>
        </a:p>
      </dgm:t>
    </dgm:pt>
    <dgm:pt modelId="{7FBF0543-14C3-4675-AE04-B299C55F2CB1}" type="sibTrans" cxnId="{36C536E9-3E2D-4043-900D-0C8439738029}">
      <dgm:prSet/>
      <dgm:spPr/>
      <dgm:t>
        <a:bodyPr/>
        <a:lstStyle/>
        <a:p>
          <a:endParaRPr lang="en-US"/>
        </a:p>
      </dgm:t>
    </dgm:pt>
    <dgm:pt modelId="{D6A4BF73-5084-1549-93D6-9C5340C8D76A}" type="pres">
      <dgm:prSet presAssocID="{211CFFE7-045D-446E-95B6-1D5931328FDE}" presName="linear" presStyleCnt="0">
        <dgm:presLayoutVars>
          <dgm:animLvl val="lvl"/>
          <dgm:resizeHandles val="exact"/>
        </dgm:presLayoutVars>
      </dgm:prSet>
      <dgm:spPr/>
    </dgm:pt>
    <dgm:pt modelId="{606484BD-C559-2845-A1E7-AA1046A0E884}" type="pres">
      <dgm:prSet presAssocID="{54002DB8-FB74-4B5F-9B3A-A1BE099834AC}" presName="parentText" presStyleLbl="node1" presStyleIdx="0" presStyleCnt="5">
        <dgm:presLayoutVars>
          <dgm:chMax val="0"/>
          <dgm:bulletEnabled val="1"/>
        </dgm:presLayoutVars>
      </dgm:prSet>
      <dgm:spPr/>
    </dgm:pt>
    <dgm:pt modelId="{35FE6615-7E37-A24D-8D40-8576B830E6D0}" type="pres">
      <dgm:prSet presAssocID="{16AE58DD-BA07-470D-B3D1-2CF673066E38}" presName="spacer" presStyleCnt="0"/>
      <dgm:spPr/>
    </dgm:pt>
    <dgm:pt modelId="{A941FE6D-FCCA-D74A-8929-4768D1E81037}" type="pres">
      <dgm:prSet presAssocID="{FDE97075-3CFD-422A-A823-648593EDD8EE}" presName="parentText" presStyleLbl="node1" presStyleIdx="1" presStyleCnt="5">
        <dgm:presLayoutVars>
          <dgm:chMax val="0"/>
          <dgm:bulletEnabled val="1"/>
        </dgm:presLayoutVars>
      </dgm:prSet>
      <dgm:spPr/>
    </dgm:pt>
    <dgm:pt modelId="{C7E2DFD0-DD11-D64C-A98F-F22D3E9844D9}" type="pres">
      <dgm:prSet presAssocID="{17768807-54EC-47B4-8C77-D6F2C37CC1C6}" presName="spacer" presStyleCnt="0"/>
      <dgm:spPr/>
    </dgm:pt>
    <dgm:pt modelId="{EB6970F2-66CC-3C47-9FD0-F47203B03177}" type="pres">
      <dgm:prSet presAssocID="{90558B84-3292-4687-8679-43B5EACB75F3}" presName="parentText" presStyleLbl="node1" presStyleIdx="2" presStyleCnt="5">
        <dgm:presLayoutVars>
          <dgm:chMax val="0"/>
          <dgm:bulletEnabled val="1"/>
        </dgm:presLayoutVars>
      </dgm:prSet>
      <dgm:spPr/>
    </dgm:pt>
    <dgm:pt modelId="{C8665ACB-6ADB-6D42-A08B-B902E5FA2027}" type="pres">
      <dgm:prSet presAssocID="{F0563ABA-EBB3-4D80-9717-24F69F43DE71}" presName="spacer" presStyleCnt="0"/>
      <dgm:spPr/>
    </dgm:pt>
    <dgm:pt modelId="{CF8EAF37-09D9-4B4F-8D73-DBC35FA48F93}" type="pres">
      <dgm:prSet presAssocID="{73349E0D-546F-47AE-BF55-26B3B982165A}" presName="parentText" presStyleLbl="node1" presStyleIdx="3" presStyleCnt="5">
        <dgm:presLayoutVars>
          <dgm:chMax val="0"/>
          <dgm:bulletEnabled val="1"/>
        </dgm:presLayoutVars>
      </dgm:prSet>
      <dgm:spPr/>
    </dgm:pt>
    <dgm:pt modelId="{3BDCA66C-D1D2-3D43-BED4-587CF127E1C0}" type="pres">
      <dgm:prSet presAssocID="{53AE61E0-CA5B-4148-AD3C-4264476FECD1}" presName="spacer" presStyleCnt="0"/>
      <dgm:spPr/>
    </dgm:pt>
    <dgm:pt modelId="{864A8882-2162-B441-ACBE-A2CF62753228}" type="pres">
      <dgm:prSet presAssocID="{00C57985-6E4F-4A61-A5D1-6B3B2157BBC1}" presName="parentText" presStyleLbl="node1" presStyleIdx="4" presStyleCnt="5">
        <dgm:presLayoutVars>
          <dgm:chMax val="0"/>
          <dgm:bulletEnabled val="1"/>
        </dgm:presLayoutVars>
      </dgm:prSet>
      <dgm:spPr/>
    </dgm:pt>
  </dgm:ptLst>
  <dgm:cxnLst>
    <dgm:cxn modelId="{9EF18F0D-5097-924E-8B88-3D06A246776E}" type="presOf" srcId="{73349E0D-546F-47AE-BF55-26B3B982165A}" destId="{CF8EAF37-09D9-4B4F-8D73-DBC35FA48F93}" srcOrd="0" destOrd="0" presId="urn:microsoft.com/office/officeart/2005/8/layout/vList2"/>
    <dgm:cxn modelId="{D776BE0F-ABA2-7A44-8783-6DF9B93E462A}" type="presOf" srcId="{54002DB8-FB74-4B5F-9B3A-A1BE099834AC}" destId="{606484BD-C559-2845-A1E7-AA1046A0E884}" srcOrd="0" destOrd="0" presId="urn:microsoft.com/office/officeart/2005/8/layout/vList2"/>
    <dgm:cxn modelId="{6DCEA014-8056-4359-B0D5-AEF25FD80FAA}" srcId="{211CFFE7-045D-446E-95B6-1D5931328FDE}" destId="{90558B84-3292-4687-8679-43B5EACB75F3}" srcOrd="2" destOrd="0" parTransId="{1B864084-FE40-407E-866F-C944DE4AA34A}" sibTransId="{F0563ABA-EBB3-4D80-9717-24F69F43DE71}"/>
    <dgm:cxn modelId="{3BF98631-46AA-4AE3-9E79-DCBD3B00369B}" srcId="{211CFFE7-045D-446E-95B6-1D5931328FDE}" destId="{FDE97075-3CFD-422A-A823-648593EDD8EE}" srcOrd="1" destOrd="0" parTransId="{70D50C9E-4034-4EBC-AC2D-05DF8233D875}" sibTransId="{17768807-54EC-47B4-8C77-D6F2C37CC1C6}"/>
    <dgm:cxn modelId="{4BC34832-13D1-465D-A0A6-EF7E0926E137}" srcId="{211CFFE7-045D-446E-95B6-1D5931328FDE}" destId="{73349E0D-546F-47AE-BF55-26B3B982165A}" srcOrd="3" destOrd="0" parTransId="{669991B6-CEB7-4215-95D0-87BFBB7119A0}" sibTransId="{53AE61E0-CA5B-4148-AD3C-4264476FECD1}"/>
    <dgm:cxn modelId="{C50F5132-1F87-2349-B4F1-104F07D02772}" type="presOf" srcId="{00C57985-6E4F-4A61-A5D1-6B3B2157BBC1}" destId="{864A8882-2162-B441-ACBE-A2CF62753228}" srcOrd="0" destOrd="0" presId="urn:microsoft.com/office/officeart/2005/8/layout/vList2"/>
    <dgm:cxn modelId="{FC12688A-EAB3-427A-8EDD-38FA07CBDD5F}" srcId="{211CFFE7-045D-446E-95B6-1D5931328FDE}" destId="{54002DB8-FB74-4B5F-9B3A-A1BE099834AC}" srcOrd="0" destOrd="0" parTransId="{3A0AB49C-BAFC-46C0-A8BA-3BFDFA05AA09}" sibTransId="{16AE58DD-BA07-470D-B3D1-2CF673066E38}"/>
    <dgm:cxn modelId="{B716C49E-3820-054C-942E-07E1E58D61F1}" type="presOf" srcId="{90558B84-3292-4687-8679-43B5EACB75F3}" destId="{EB6970F2-66CC-3C47-9FD0-F47203B03177}" srcOrd="0" destOrd="0" presId="urn:microsoft.com/office/officeart/2005/8/layout/vList2"/>
    <dgm:cxn modelId="{976612C8-BCA3-8A48-8E79-F6E555850FD5}" type="presOf" srcId="{FDE97075-3CFD-422A-A823-648593EDD8EE}" destId="{A941FE6D-FCCA-D74A-8929-4768D1E81037}" srcOrd="0" destOrd="0" presId="urn:microsoft.com/office/officeart/2005/8/layout/vList2"/>
    <dgm:cxn modelId="{B6ED2DD0-8F30-D743-82A3-142AE583A0FD}" type="presOf" srcId="{211CFFE7-045D-446E-95B6-1D5931328FDE}" destId="{D6A4BF73-5084-1549-93D6-9C5340C8D76A}" srcOrd="0" destOrd="0" presId="urn:microsoft.com/office/officeart/2005/8/layout/vList2"/>
    <dgm:cxn modelId="{36C536E9-3E2D-4043-900D-0C8439738029}" srcId="{211CFFE7-045D-446E-95B6-1D5931328FDE}" destId="{00C57985-6E4F-4A61-A5D1-6B3B2157BBC1}" srcOrd="4" destOrd="0" parTransId="{1216502A-E32D-49B6-B941-E40C28448336}" sibTransId="{7FBF0543-14C3-4675-AE04-B299C55F2CB1}"/>
    <dgm:cxn modelId="{F6CAF0E3-2828-224E-B21B-9849575B3B42}" type="presParOf" srcId="{D6A4BF73-5084-1549-93D6-9C5340C8D76A}" destId="{606484BD-C559-2845-A1E7-AA1046A0E884}" srcOrd="0" destOrd="0" presId="urn:microsoft.com/office/officeart/2005/8/layout/vList2"/>
    <dgm:cxn modelId="{66EF4048-8BF7-D64A-A199-C33DDFAE3DB4}" type="presParOf" srcId="{D6A4BF73-5084-1549-93D6-9C5340C8D76A}" destId="{35FE6615-7E37-A24D-8D40-8576B830E6D0}" srcOrd="1" destOrd="0" presId="urn:microsoft.com/office/officeart/2005/8/layout/vList2"/>
    <dgm:cxn modelId="{A159FC38-F20E-634D-B011-1A3DD60B91B3}" type="presParOf" srcId="{D6A4BF73-5084-1549-93D6-9C5340C8D76A}" destId="{A941FE6D-FCCA-D74A-8929-4768D1E81037}" srcOrd="2" destOrd="0" presId="urn:microsoft.com/office/officeart/2005/8/layout/vList2"/>
    <dgm:cxn modelId="{60741FD6-252C-F14D-A610-DDC8A527FA4E}" type="presParOf" srcId="{D6A4BF73-5084-1549-93D6-9C5340C8D76A}" destId="{C7E2DFD0-DD11-D64C-A98F-F22D3E9844D9}" srcOrd="3" destOrd="0" presId="urn:microsoft.com/office/officeart/2005/8/layout/vList2"/>
    <dgm:cxn modelId="{DB959151-62B7-8E43-B392-F00AE64F0973}" type="presParOf" srcId="{D6A4BF73-5084-1549-93D6-9C5340C8D76A}" destId="{EB6970F2-66CC-3C47-9FD0-F47203B03177}" srcOrd="4" destOrd="0" presId="urn:microsoft.com/office/officeart/2005/8/layout/vList2"/>
    <dgm:cxn modelId="{F092FB08-DC3F-B741-8952-1EAC787CD79C}" type="presParOf" srcId="{D6A4BF73-5084-1549-93D6-9C5340C8D76A}" destId="{C8665ACB-6ADB-6D42-A08B-B902E5FA2027}" srcOrd="5" destOrd="0" presId="urn:microsoft.com/office/officeart/2005/8/layout/vList2"/>
    <dgm:cxn modelId="{6016D150-6765-8649-BD3F-12EB4CA8F1C7}" type="presParOf" srcId="{D6A4BF73-5084-1549-93D6-9C5340C8D76A}" destId="{CF8EAF37-09D9-4B4F-8D73-DBC35FA48F93}" srcOrd="6" destOrd="0" presId="urn:microsoft.com/office/officeart/2005/8/layout/vList2"/>
    <dgm:cxn modelId="{612C371E-3782-FD4C-8C26-BD42C0197F2F}" type="presParOf" srcId="{D6A4BF73-5084-1549-93D6-9C5340C8D76A}" destId="{3BDCA66C-D1D2-3D43-BED4-587CF127E1C0}" srcOrd="7" destOrd="0" presId="urn:microsoft.com/office/officeart/2005/8/layout/vList2"/>
    <dgm:cxn modelId="{13FD9B97-1EEC-9D48-963B-867EAD0CAA27}" type="presParOf" srcId="{D6A4BF73-5084-1549-93D6-9C5340C8D76A}" destId="{864A8882-2162-B441-ACBE-A2CF6275322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B053F9-BFF7-4452-B374-54C6123328C6}" type="doc">
      <dgm:prSet loTypeId="urn:microsoft.com/office/officeart/2016/7/layout/HorizontalActionList" loCatId="List" qsTypeId="urn:microsoft.com/office/officeart/2005/8/quickstyle/simple2" qsCatId="simple" csTypeId="urn:microsoft.com/office/officeart/2005/8/colors/accent1_2" csCatId="accent1" phldr="1"/>
      <dgm:spPr/>
      <dgm:t>
        <a:bodyPr/>
        <a:lstStyle/>
        <a:p>
          <a:endParaRPr lang="en-US"/>
        </a:p>
      </dgm:t>
    </dgm:pt>
    <dgm:pt modelId="{BDC4A84D-F504-4B2A-AA1B-BACA4EFE43D3}">
      <dgm:prSet/>
      <dgm:spPr/>
      <dgm:t>
        <a:bodyPr/>
        <a:lstStyle/>
        <a:p>
          <a:r>
            <a:rPr lang="en-US"/>
            <a:t>Slow</a:t>
          </a:r>
        </a:p>
      </dgm:t>
    </dgm:pt>
    <dgm:pt modelId="{97D0825B-651E-4F72-8ECF-4FB8013BB2AA}" type="parTrans" cxnId="{449B04CC-CF63-4BC8-B03E-6E90E149DA19}">
      <dgm:prSet/>
      <dgm:spPr/>
      <dgm:t>
        <a:bodyPr/>
        <a:lstStyle/>
        <a:p>
          <a:endParaRPr lang="en-US"/>
        </a:p>
      </dgm:t>
    </dgm:pt>
    <dgm:pt modelId="{A95D7A11-FED3-48EC-B48F-22B04CDBF795}" type="sibTrans" cxnId="{449B04CC-CF63-4BC8-B03E-6E90E149DA19}">
      <dgm:prSet/>
      <dgm:spPr/>
      <dgm:t>
        <a:bodyPr/>
        <a:lstStyle/>
        <a:p>
          <a:endParaRPr lang="en-US"/>
        </a:p>
      </dgm:t>
    </dgm:pt>
    <dgm:pt modelId="{57C86271-5B72-4978-9367-9C8434E81956}">
      <dgm:prSet/>
      <dgm:spPr/>
      <dgm:t>
        <a:bodyPr/>
        <a:lstStyle/>
        <a:p>
          <a:r>
            <a:rPr lang="en-US"/>
            <a:t>Slow yourself down both physically and mentally. </a:t>
          </a:r>
        </a:p>
      </dgm:t>
    </dgm:pt>
    <dgm:pt modelId="{61B0F0BE-5850-4957-8648-5C5F1A783C6C}" type="parTrans" cxnId="{C905B820-4E5A-426D-97BE-D9A16917E4EB}">
      <dgm:prSet/>
      <dgm:spPr/>
      <dgm:t>
        <a:bodyPr/>
        <a:lstStyle/>
        <a:p>
          <a:endParaRPr lang="en-US"/>
        </a:p>
      </dgm:t>
    </dgm:pt>
    <dgm:pt modelId="{D2D9D875-568E-4F1F-ADF2-9B4B9AEADA6B}" type="sibTrans" cxnId="{C905B820-4E5A-426D-97BE-D9A16917E4EB}">
      <dgm:prSet/>
      <dgm:spPr/>
      <dgm:t>
        <a:bodyPr/>
        <a:lstStyle/>
        <a:p>
          <a:endParaRPr lang="en-US"/>
        </a:p>
      </dgm:t>
    </dgm:pt>
    <dgm:pt modelId="{F12DE8EA-A80A-4131-ADC9-FF32B0E8E43C}">
      <dgm:prSet/>
      <dgm:spPr/>
      <dgm:t>
        <a:bodyPr/>
        <a:lstStyle/>
        <a:p>
          <a:r>
            <a:rPr lang="en-US"/>
            <a:t>Breathe</a:t>
          </a:r>
        </a:p>
      </dgm:t>
    </dgm:pt>
    <dgm:pt modelId="{41D28AD4-B945-4B92-8A44-F8B32062992F}" type="parTrans" cxnId="{A463354B-2ED2-4F55-B348-371E90452A22}">
      <dgm:prSet/>
      <dgm:spPr/>
      <dgm:t>
        <a:bodyPr/>
        <a:lstStyle/>
        <a:p>
          <a:endParaRPr lang="en-US"/>
        </a:p>
      </dgm:t>
    </dgm:pt>
    <dgm:pt modelId="{1B09159B-FB37-40A3-AF06-92E20837CEBB}" type="sibTrans" cxnId="{A463354B-2ED2-4F55-B348-371E90452A22}">
      <dgm:prSet/>
      <dgm:spPr/>
      <dgm:t>
        <a:bodyPr/>
        <a:lstStyle/>
        <a:p>
          <a:endParaRPr lang="en-US"/>
        </a:p>
      </dgm:t>
    </dgm:pt>
    <dgm:pt modelId="{07E2433C-CB00-4B92-B95A-D947FF54F80A}">
      <dgm:prSet/>
      <dgm:spPr/>
      <dgm:t>
        <a:bodyPr/>
        <a:lstStyle/>
        <a:p>
          <a:r>
            <a:rPr lang="en-US"/>
            <a:t>Breathe slower and deeper while focusing your thoughts on the other person</a:t>
          </a:r>
        </a:p>
      </dgm:t>
    </dgm:pt>
    <dgm:pt modelId="{B29AA1A2-EF34-4BF9-AB3A-ED70AE547BF3}" type="parTrans" cxnId="{8C611431-8C45-4FCB-860B-710130B84A46}">
      <dgm:prSet/>
      <dgm:spPr/>
      <dgm:t>
        <a:bodyPr/>
        <a:lstStyle/>
        <a:p>
          <a:endParaRPr lang="en-US"/>
        </a:p>
      </dgm:t>
    </dgm:pt>
    <dgm:pt modelId="{5DC9C9CB-3A49-4CD6-B619-F4E21F47D09B}" type="sibTrans" cxnId="{8C611431-8C45-4FCB-860B-710130B84A46}">
      <dgm:prSet/>
      <dgm:spPr/>
      <dgm:t>
        <a:bodyPr/>
        <a:lstStyle/>
        <a:p>
          <a:endParaRPr lang="en-US"/>
        </a:p>
      </dgm:t>
    </dgm:pt>
    <dgm:pt modelId="{E5B1D1EE-8B7D-401D-B078-52CC7940F7CC}">
      <dgm:prSet/>
      <dgm:spPr/>
      <dgm:t>
        <a:bodyPr/>
        <a:lstStyle/>
        <a:p>
          <a:r>
            <a:rPr lang="en-US"/>
            <a:t>Tune</a:t>
          </a:r>
        </a:p>
      </dgm:t>
    </dgm:pt>
    <dgm:pt modelId="{68B77DDA-B752-47EA-B2CF-41272AA8684F}" type="parTrans" cxnId="{7DD4E7D6-A996-402F-B178-2814097EABE5}">
      <dgm:prSet/>
      <dgm:spPr/>
      <dgm:t>
        <a:bodyPr/>
        <a:lstStyle/>
        <a:p>
          <a:endParaRPr lang="en-US"/>
        </a:p>
      </dgm:t>
    </dgm:pt>
    <dgm:pt modelId="{0F3368B3-D60E-4710-AD51-09B8D40578A6}" type="sibTrans" cxnId="{7DD4E7D6-A996-402F-B178-2814097EABE5}">
      <dgm:prSet/>
      <dgm:spPr/>
      <dgm:t>
        <a:bodyPr/>
        <a:lstStyle/>
        <a:p>
          <a:endParaRPr lang="en-US"/>
        </a:p>
      </dgm:t>
    </dgm:pt>
    <dgm:pt modelId="{CB9FEB35-5C96-486B-BEE7-F51897BE6932}">
      <dgm:prSet/>
      <dgm:spPr/>
      <dgm:t>
        <a:bodyPr/>
        <a:lstStyle/>
        <a:p>
          <a:r>
            <a:rPr lang="en-US"/>
            <a:t>Tune into another’s internal voice by focusing your mental spotlight on them</a:t>
          </a:r>
        </a:p>
      </dgm:t>
    </dgm:pt>
    <dgm:pt modelId="{8112C1DA-3525-430F-92FE-3DA96A94D058}" type="parTrans" cxnId="{2FD8FBAC-BD1A-4533-86FF-E7A54F3BA841}">
      <dgm:prSet/>
      <dgm:spPr/>
      <dgm:t>
        <a:bodyPr/>
        <a:lstStyle/>
        <a:p>
          <a:endParaRPr lang="en-US"/>
        </a:p>
      </dgm:t>
    </dgm:pt>
    <dgm:pt modelId="{65A87E00-361B-4C75-A511-C7A3F7E30F7B}" type="sibTrans" cxnId="{2FD8FBAC-BD1A-4533-86FF-E7A54F3BA841}">
      <dgm:prSet/>
      <dgm:spPr/>
      <dgm:t>
        <a:bodyPr/>
        <a:lstStyle/>
        <a:p>
          <a:endParaRPr lang="en-US"/>
        </a:p>
      </dgm:t>
    </dgm:pt>
    <dgm:pt modelId="{0793B368-52BB-4FE1-8D10-0B9123F8C673}">
      <dgm:prSet/>
      <dgm:spPr/>
      <dgm:t>
        <a:bodyPr/>
        <a:lstStyle/>
        <a:p>
          <a:r>
            <a:rPr lang="en-US"/>
            <a:t>Hold</a:t>
          </a:r>
        </a:p>
      </dgm:t>
    </dgm:pt>
    <dgm:pt modelId="{7923CD86-AD39-40BF-8D2D-44C9BEED876A}" type="parTrans" cxnId="{BCEAEF55-B812-4334-8A40-AC0F1E4539FD}">
      <dgm:prSet/>
      <dgm:spPr/>
      <dgm:t>
        <a:bodyPr/>
        <a:lstStyle/>
        <a:p>
          <a:endParaRPr lang="en-US"/>
        </a:p>
      </dgm:t>
    </dgm:pt>
    <dgm:pt modelId="{6509D0AA-269A-406C-9C35-19ECB04F2890}" type="sibTrans" cxnId="{BCEAEF55-B812-4334-8A40-AC0F1E4539FD}">
      <dgm:prSet/>
      <dgm:spPr/>
      <dgm:t>
        <a:bodyPr/>
        <a:lstStyle/>
        <a:p>
          <a:endParaRPr lang="en-US"/>
        </a:p>
      </dgm:t>
    </dgm:pt>
    <dgm:pt modelId="{1CADF358-F0FE-40C3-8A75-64A38E2AC9AA}">
      <dgm:prSet/>
      <dgm:spPr/>
      <dgm:t>
        <a:bodyPr/>
        <a:lstStyle/>
        <a:p>
          <a:r>
            <a:rPr lang="en-US"/>
            <a:t>Hold your silence: don’t interrupt the other person as they talk</a:t>
          </a:r>
        </a:p>
      </dgm:t>
    </dgm:pt>
    <dgm:pt modelId="{5B28203E-4AA4-4974-B91E-42884541190F}" type="parTrans" cxnId="{AA150E24-BB76-4026-A10E-2D4F46743EBD}">
      <dgm:prSet/>
      <dgm:spPr/>
      <dgm:t>
        <a:bodyPr/>
        <a:lstStyle/>
        <a:p>
          <a:endParaRPr lang="en-US"/>
        </a:p>
      </dgm:t>
    </dgm:pt>
    <dgm:pt modelId="{B5AA70B6-C8E9-4D6F-A2DB-97C9AF76B0C7}" type="sibTrans" cxnId="{AA150E24-BB76-4026-A10E-2D4F46743EBD}">
      <dgm:prSet/>
      <dgm:spPr/>
      <dgm:t>
        <a:bodyPr/>
        <a:lstStyle/>
        <a:p>
          <a:endParaRPr lang="en-US"/>
        </a:p>
      </dgm:t>
    </dgm:pt>
    <dgm:pt modelId="{B60399BE-490F-49CC-9BD1-B5E153681C02}">
      <dgm:prSet/>
      <dgm:spPr/>
      <dgm:t>
        <a:bodyPr/>
        <a:lstStyle/>
        <a:p>
          <a:r>
            <a:rPr lang="en-US" dirty="0"/>
            <a:t>Repeat</a:t>
          </a:r>
        </a:p>
      </dgm:t>
    </dgm:pt>
    <dgm:pt modelId="{9BB66708-B54E-4F7E-B106-8E70AA22AC2B}" type="parTrans" cxnId="{608082DA-90F6-4A92-AFA4-1806A9B38119}">
      <dgm:prSet/>
      <dgm:spPr/>
      <dgm:t>
        <a:bodyPr/>
        <a:lstStyle/>
        <a:p>
          <a:endParaRPr lang="en-US"/>
        </a:p>
      </dgm:t>
    </dgm:pt>
    <dgm:pt modelId="{7DCB59BE-335C-4ED6-99FB-721DC521E003}" type="sibTrans" cxnId="{608082DA-90F6-4A92-AFA4-1806A9B38119}">
      <dgm:prSet/>
      <dgm:spPr/>
      <dgm:t>
        <a:bodyPr/>
        <a:lstStyle/>
        <a:p>
          <a:endParaRPr lang="en-US"/>
        </a:p>
      </dgm:t>
    </dgm:pt>
    <dgm:pt modelId="{5D602093-648C-44B6-BD07-681A0D1B8736}">
      <dgm:prSet/>
      <dgm:spPr/>
      <dgm:t>
        <a:bodyPr/>
        <a:lstStyle/>
        <a:p>
          <a:r>
            <a:rPr lang="en-US" dirty="0"/>
            <a:t>Summarize: you can only summarize well when you’ve been listening hard</a:t>
          </a:r>
        </a:p>
      </dgm:t>
    </dgm:pt>
    <dgm:pt modelId="{34EFC5A7-A9E8-41B6-83B0-3A96BD06B658}" type="parTrans" cxnId="{19998628-B2F0-4296-B792-A519EA0B8BFE}">
      <dgm:prSet/>
      <dgm:spPr/>
      <dgm:t>
        <a:bodyPr/>
        <a:lstStyle/>
        <a:p>
          <a:endParaRPr lang="en-US"/>
        </a:p>
      </dgm:t>
    </dgm:pt>
    <dgm:pt modelId="{F731F721-D11E-45AD-BFDC-BDC4C99CDD6C}" type="sibTrans" cxnId="{19998628-B2F0-4296-B792-A519EA0B8BFE}">
      <dgm:prSet/>
      <dgm:spPr/>
      <dgm:t>
        <a:bodyPr/>
        <a:lstStyle/>
        <a:p>
          <a:endParaRPr lang="en-US"/>
        </a:p>
      </dgm:t>
    </dgm:pt>
    <dgm:pt modelId="{070BAACF-BD56-8144-A777-A6005DB362E3}" type="pres">
      <dgm:prSet presAssocID="{4FB053F9-BFF7-4452-B374-54C6123328C6}" presName="Name0" presStyleCnt="0">
        <dgm:presLayoutVars>
          <dgm:dir/>
          <dgm:animLvl val="lvl"/>
          <dgm:resizeHandles val="exact"/>
        </dgm:presLayoutVars>
      </dgm:prSet>
      <dgm:spPr/>
    </dgm:pt>
    <dgm:pt modelId="{CD5B054D-7E3B-7049-A298-F578844F001A}" type="pres">
      <dgm:prSet presAssocID="{BDC4A84D-F504-4B2A-AA1B-BACA4EFE43D3}" presName="composite" presStyleCnt="0"/>
      <dgm:spPr/>
    </dgm:pt>
    <dgm:pt modelId="{F4B2D402-B2A6-FA44-A7F6-BFBDE6818944}" type="pres">
      <dgm:prSet presAssocID="{BDC4A84D-F504-4B2A-AA1B-BACA4EFE43D3}" presName="parTx" presStyleLbl="alignNode1" presStyleIdx="0" presStyleCnt="5">
        <dgm:presLayoutVars>
          <dgm:chMax val="0"/>
          <dgm:chPref val="0"/>
        </dgm:presLayoutVars>
      </dgm:prSet>
      <dgm:spPr/>
    </dgm:pt>
    <dgm:pt modelId="{25828CA2-7E3F-EC4E-B6BB-E7E949122CBF}" type="pres">
      <dgm:prSet presAssocID="{BDC4A84D-F504-4B2A-AA1B-BACA4EFE43D3}" presName="desTx" presStyleLbl="alignAccFollowNode1" presStyleIdx="0" presStyleCnt="5">
        <dgm:presLayoutVars/>
      </dgm:prSet>
      <dgm:spPr/>
    </dgm:pt>
    <dgm:pt modelId="{7D5DB862-371B-CE43-9F82-0DDDB329F19E}" type="pres">
      <dgm:prSet presAssocID="{A95D7A11-FED3-48EC-B48F-22B04CDBF795}" presName="space" presStyleCnt="0"/>
      <dgm:spPr/>
    </dgm:pt>
    <dgm:pt modelId="{437300EF-C3F1-FC4A-9186-D546BDC59809}" type="pres">
      <dgm:prSet presAssocID="{F12DE8EA-A80A-4131-ADC9-FF32B0E8E43C}" presName="composite" presStyleCnt="0"/>
      <dgm:spPr/>
    </dgm:pt>
    <dgm:pt modelId="{2AA207B4-987F-9A41-8FCD-F2DD2E7239FF}" type="pres">
      <dgm:prSet presAssocID="{F12DE8EA-A80A-4131-ADC9-FF32B0E8E43C}" presName="parTx" presStyleLbl="alignNode1" presStyleIdx="1" presStyleCnt="5">
        <dgm:presLayoutVars>
          <dgm:chMax val="0"/>
          <dgm:chPref val="0"/>
        </dgm:presLayoutVars>
      </dgm:prSet>
      <dgm:spPr/>
    </dgm:pt>
    <dgm:pt modelId="{E620F0D2-98A3-234B-A912-D48D8E74DE53}" type="pres">
      <dgm:prSet presAssocID="{F12DE8EA-A80A-4131-ADC9-FF32B0E8E43C}" presName="desTx" presStyleLbl="alignAccFollowNode1" presStyleIdx="1" presStyleCnt="5">
        <dgm:presLayoutVars/>
      </dgm:prSet>
      <dgm:spPr/>
    </dgm:pt>
    <dgm:pt modelId="{16182C3E-5106-0F44-BE52-A4CF0D2D0BBB}" type="pres">
      <dgm:prSet presAssocID="{1B09159B-FB37-40A3-AF06-92E20837CEBB}" presName="space" presStyleCnt="0"/>
      <dgm:spPr/>
    </dgm:pt>
    <dgm:pt modelId="{0F46F92D-8998-9D4F-A809-F3E71C85B8E4}" type="pres">
      <dgm:prSet presAssocID="{E5B1D1EE-8B7D-401D-B078-52CC7940F7CC}" presName="composite" presStyleCnt="0"/>
      <dgm:spPr/>
    </dgm:pt>
    <dgm:pt modelId="{AD06082D-39D3-224E-B633-09A46F7ED02F}" type="pres">
      <dgm:prSet presAssocID="{E5B1D1EE-8B7D-401D-B078-52CC7940F7CC}" presName="parTx" presStyleLbl="alignNode1" presStyleIdx="2" presStyleCnt="5">
        <dgm:presLayoutVars>
          <dgm:chMax val="0"/>
          <dgm:chPref val="0"/>
        </dgm:presLayoutVars>
      </dgm:prSet>
      <dgm:spPr/>
    </dgm:pt>
    <dgm:pt modelId="{8236F33C-57C0-ED46-86C0-19A750B9E9FB}" type="pres">
      <dgm:prSet presAssocID="{E5B1D1EE-8B7D-401D-B078-52CC7940F7CC}" presName="desTx" presStyleLbl="alignAccFollowNode1" presStyleIdx="2" presStyleCnt="5">
        <dgm:presLayoutVars/>
      </dgm:prSet>
      <dgm:spPr/>
    </dgm:pt>
    <dgm:pt modelId="{3596622A-EBBB-F64F-80DE-2C9843952B44}" type="pres">
      <dgm:prSet presAssocID="{0F3368B3-D60E-4710-AD51-09B8D40578A6}" presName="space" presStyleCnt="0"/>
      <dgm:spPr/>
    </dgm:pt>
    <dgm:pt modelId="{19DB7C29-C9B5-C44E-BE33-1B767DC9786F}" type="pres">
      <dgm:prSet presAssocID="{0793B368-52BB-4FE1-8D10-0B9123F8C673}" presName="composite" presStyleCnt="0"/>
      <dgm:spPr/>
    </dgm:pt>
    <dgm:pt modelId="{9D925DB1-3573-314D-81C2-B27BAC9841E8}" type="pres">
      <dgm:prSet presAssocID="{0793B368-52BB-4FE1-8D10-0B9123F8C673}" presName="parTx" presStyleLbl="alignNode1" presStyleIdx="3" presStyleCnt="5">
        <dgm:presLayoutVars>
          <dgm:chMax val="0"/>
          <dgm:chPref val="0"/>
        </dgm:presLayoutVars>
      </dgm:prSet>
      <dgm:spPr/>
    </dgm:pt>
    <dgm:pt modelId="{28B14025-A217-4B4A-9202-E244EB6D87FD}" type="pres">
      <dgm:prSet presAssocID="{0793B368-52BB-4FE1-8D10-0B9123F8C673}" presName="desTx" presStyleLbl="alignAccFollowNode1" presStyleIdx="3" presStyleCnt="5">
        <dgm:presLayoutVars/>
      </dgm:prSet>
      <dgm:spPr/>
    </dgm:pt>
    <dgm:pt modelId="{D138DD5A-D67E-D34A-BE36-8F339A6E8654}" type="pres">
      <dgm:prSet presAssocID="{6509D0AA-269A-406C-9C35-19ECB04F2890}" presName="space" presStyleCnt="0"/>
      <dgm:spPr/>
    </dgm:pt>
    <dgm:pt modelId="{196487CF-435E-9142-B2D1-5BD24BE59EC5}" type="pres">
      <dgm:prSet presAssocID="{B60399BE-490F-49CC-9BD1-B5E153681C02}" presName="composite" presStyleCnt="0"/>
      <dgm:spPr/>
    </dgm:pt>
    <dgm:pt modelId="{0CA22A45-82F4-3C49-B167-589A1E6674CE}" type="pres">
      <dgm:prSet presAssocID="{B60399BE-490F-49CC-9BD1-B5E153681C02}" presName="parTx" presStyleLbl="alignNode1" presStyleIdx="4" presStyleCnt="5">
        <dgm:presLayoutVars>
          <dgm:chMax val="0"/>
          <dgm:chPref val="0"/>
        </dgm:presLayoutVars>
      </dgm:prSet>
      <dgm:spPr/>
    </dgm:pt>
    <dgm:pt modelId="{7F6F7652-BD4F-244D-9B1A-D697E307DF5B}" type="pres">
      <dgm:prSet presAssocID="{B60399BE-490F-49CC-9BD1-B5E153681C02}" presName="desTx" presStyleLbl="alignAccFollowNode1" presStyleIdx="4" presStyleCnt="5">
        <dgm:presLayoutVars/>
      </dgm:prSet>
      <dgm:spPr/>
    </dgm:pt>
  </dgm:ptLst>
  <dgm:cxnLst>
    <dgm:cxn modelId="{C905B820-4E5A-426D-97BE-D9A16917E4EB}" srcId="{BDC4A84D-F504-4B2A-AA1B-BACA4EFE43D3}" destId="{57C86271-5B72-4978-9367-9C8434E81956}" srcOrd="0" destOrd="0" parTransId="{61B0F0BE-5850-4957-8648-5C5F1A783C6C}" sibTransId="{D2D9D875-568E-4F1F-ADF2-9B4B9AEADA6B}"/>
    <dgm:cxn modelId="{AA150E24-BB76-4026-A10E-2D4F46743EBD}" srcId="{0793B368-52BB-4FE1-8D10-0B9123F8C673}" destId="{1CADF358-F0FE-40C3-8A75-64A38E2AC9AA}" srcOrd="0" destOrd="0" parTransId="{5B28203E-4AA4-4974-B91E-42884541190F}" sibTransId="{B5AA70B6-C8E9-4D6F-A2DB-97C9AF76B0C7}"/>
    <dgm:cxn modelId="{19998628-B2F0-4296-B792-A519EA0B8BFE}" srcId="{B60399BE-490F-49CC-9BD1-B5E153681C02}" destId="{5D602093-648C-44B6-BD07-681A0D1B8736}" srcOrd="0" destOrd="0" parTransId="{34EFC5A7-A9E8-41B6-83B0-3A96BD06B658}" sibTransId="{F731F721-D11E-45AD-BFDC-BDC4C99CDD6C}"/>
    <dgm:cxn modelId="{8C611431-8C45-4FCB-860B-710130B84A46}" srcId="{F12DE8EA-A80A-4131-ADC9-FF32B0E8E43C}" destId="{07E2433C-CB00-4B92-B95A-D947FF54F80A}" srcOrd="0" destOrd="0" parTransId="{B29AA1A2-EF34-4BF9-AB3A-ED70AE547BF3}" sibTransId="{5DC9C9CB-3A49-4CD6-B619-F4E21F47D09B}"/>
    <dgm:cxn modelId="{30CC1E36-B5BF-CD48-ACE1-F25166332364}" type="presOf" srcId="{E5B1D1EE-8B7D-401D-B078-52CC7940F7CC}" destId="{AD06082D-39D3-224E-B633-09A46F7ED02F}" srcOrd="0" destOrd="0" presId="urn:microsoft.com/office/officeart/2016/7/layout/HorizontalActionList"/>
    <dgm:cxn modelId="{A463354B-2ED2-4F55-B348-371E90452A22}" srcId="{4FB053F9-BFF7-4452-B374-54C6123328C6}" destId="{F12DE8EA-A80A-4131-ADC9-FF32B0E8E43C}" srcOrd="1" destOrd="0" parTransId="{41D28AD4-B945-4B92-8A44-F8B32062992F}" sibTransId="{1B09159B-FB37-40A3-AF06-92E20837CEBB}"/>
    <dgm:cxn modelId="{3E664971-AC14-674C-96D6-43D77227989B}" type="presOf" srcId="{1CADF358-F0FE-40C3-8A75-64A38E2AC9AA}" destId="{28B14025-A217-4B4A-9202-E244EB6D87FD}" srcOrd="0" destOrd="0" presId="urn:microsoft.com/office/officeart/2016/7/layout/HorizontalActionList"/>
    <dgm:cxn modelId="{E61CE473-D74A-C24F-9225-9D603197F206}" type="presOf" srcId="{CB9FEB35-5C96-486B-BEE7-F51897BE6932}" destId="{8236F33C-57C0-ED46-86C0-19A750B9E9FB}" srcOrd="0" destOrd="0" presId="urn:microsoft.com/office/officeart/2016/7/layout/HorizontalActionList"/>
    <dgm:cxn modelId="{E8118074-7E09-FF4B-A42C-CF470AF5ED82}" type="presOf" srcId="{57C86271-5B72-4978-9367-9C8434E81956}" destId="{25828CA2-7E3F-EC4E-B6BB-E7E949122CBF}" srcOrd="0" destOrd="0" presId="urn:microsoft.com/office/officeart/2016/7/layout/HorizontalActionList"/>
    <dgm:cxn modelId="{BCEAEF55-B812-4334-8A40-AC0F1E4539FD}" srcId="{4FB053F9-BFF7-4452-B374-54C6123328C6}" destId="{0793B368-52BB-4FE1-8D10-0B9123F8C673}" srcOrd="3" destOrd="0" parTransId="{7923CD86-AD39-40BF-8D2D-44C9BEED876A}" sibTransId="{6509D0AA-269A-406C-9C35-19ECB04F2890}"/>
    <dgm:cxn modelId="{7FE87C93-FBA7-2F4F-B763-AE04FE35598D}" type="presOf" srcId="{07E2433C-CB00-4B92-B95A-D947FF54F80A}" destId="{E620F0D2-98A3-234B-A912-D48D8E74DE53}" srcOrd="0" destOrd="0" presId="urn:microsoft.com/office/officeart/2016/7/layout/HorizontalActionList"/>
    <dgm:cxn modelId="{5EA8ABA3-20FB-924C-91F1-360AFDBF6E02}" type="presOf" srcId="{0793B368-52BB-4FE1-8D10-0B9123F8C673}" destId="{9D925DB1-3573-314D-81C2-B27BAC9841E8}" srcOrd="0" destOrd="0" presId="urn:microsoft.com/office/officeart/2016/7/layout/HorizontalActionList"/>
    <dgm:cxn modelId="{2FD8FBAC-BD1A-4533-86FF-E7A54F3BA841}" srcId="{E5B1D1EE-8B7D-401D-B078-52CC7940F7CC}" destId="{CB9FEB35-5C96-486B-BEE7-F51897BE6932}" srcOrd="0" destOrd="0" parTransId="{8112C1DA-3525-430F-92FE-3DA96A94D058}" sibTransId="{65A87E00-361B-4C75-A511-C7A3F7E30F7B}"/>
    <dgm:cxn modelId="{449B04CC-CF63-4BC8-B03E-6E90E149DA19}" srcId="{4FB053F9-BFF7-4452-B374-54C6123328C6}" destId="{BDC4A84D-F504-4B2A-AA1B-BACA4EFE43D3}" srcOrd="0" destOrd="0" parTransId="{97D0825B-651E-4F72-8ECF-4FB8013BB2AA}" sibTransId="{A95D7A11-FED3-48EC-B48F-22B04CDBF795}"/>
    <dgm:cxn modelId="{A7C1E2CE-9059-714C-9396-FA461AFE23D4}" type="presOf" srcId="{4FB053F9-BFF7-4452-B374-54C6123328C6}" destId="{070BAACF-BD56-8144-A777-A6005DB362E3}" srcOrd="0" destOrd="0" presId="urn:microsoft.com/office/officeart/2016/7/layout/HorizontalActionList"/>
    <dgm:cxn modelId="{40B85BD0-2268-684E-A734-D86F4814DAA3}" type="presOf" srcId="{5D602093-648C-44B6-BD07-681A0D1B8736}" destId="{7F6F7652-BD4F-244D-9B1A-D697E307DF5B}" srcOrd="0" destOrd="0" presId="urn:microsoft.com/office/officeart/2016/7/layout/HorizontalActionList"/>
    <dgm:cxn modelId="{7DD4E7D6-A996-402F-B178-2814097EABE5}" srcId="{4FB053F9-BFF7-4452-B374-54C6123328C6}" destId="{E5B1D1EE-8B7D-401D-B078-52CC7940F7CC}" srcOrd="2" destOrd="0" parTransId="{68B77DDA-B752-47EA-B2CF-41272AA8684F}" sibTransId="{0F3368B3-D60E-4710-AD51-09B8D40578A6}"/>
    <dgm:cxn modelId="{608082DA-90F6-4A92-AFA4-1806A9B38119}" srcId="{4FB053F9-BFF7-4452-B374-54C6123328C6}" destId="{B60399BE-490F-49CC-9BD1-B5E153681C02}" srcOrd="4" destOrd="0" parTransId="{9BB66708-B54E-4F7E-B106-8E70AA22AC2B}" sibTransId="{7DCB59BE-335C-4ED6-99FB-721DC521E003}"/>
    <dgm:cxn modelId="{D3C185EB-2437-6C42-9137-BE0336B3F56B}" type="presOf" srcId="{F12DE8EA-A80A-4131-ADC9-FF32B0E8E43C}" destId="{2AA207B4-987F-9A41-8FCD-F2DD2E7239FF}" srcOrd="0" destOrd="0" presId="urn:microsoft.com/office/officeart/2016/7/layout/HorizontalActionList"/>
    <dgm:cxn modelId="{5D70BCF1-A7B8-3A4A-93F7-8C2D52F75453}" type="presOf" srcId="{B60399BE-490F-49CC-9BD1-B5E153681C02}" destId="{0CA22A45-82F4-3C49-B167-589A1E6674CE}" srcOrd="0" destOrd="0" presId="urn:microsoft.com/office/officeart/2016/7/layout/HorizontalActionList"/>
    <dgm:cxn modelId="{038A49FD-5CED-474C-BB3C-2F942091DAA7}" type="presOf" srcId="{BDC4A84D-F504-4B2A-AA1B-BACA4EFE43D3}" destId="{F4B2D402-B2A6-FA44-A7F6-BFBDE6818944}" srcOrd="0" destOrd="0" presId="urn:microsoft.com/office/officeart/2016/7/layout/HorizontalActionList"/>
    <dgm:cxn modelId="{37FF2572-3146-C243-BBC6-F87C6E7AE7D2}" type="presParOf" srcId="{070BAACF-BD56-8144-A777-A6005DB362E3}" destId="{CD5B054D-7E3B-7049-A298-F578844F001A}" srcOrd="0" destOrd="0" presId="urn:microsoft.com/office/officeart/2016/7/layout/HorizontalActionList"/>
    <dgm:cxn modelId="{13CC1E44-0757-2049-8FD7-DB3824C9B5A4}" type="presParOf" srcId="{CD5B054D-7E3B-7049-A298-F578844F001A}" destId="{F4B2D402-B2A6-FA44-A7F6-BFBDE6818944}" srcOrd="0" destOrd="0" presId="urn:microsoft.com/office/officeart/2016/7/layout/HorizontalActionList"/>
    <dgm:cxn modelId="{DE28B77B-F75C-FF42-A655-74D3367A5A95}" type="presParOf" srcId="{CD5B054D-7E3B-7049-A298-F578844F001A}" destId="{25828CA2-7E3F-EC4E-B6BB-E7E949122CBF}" srcOrd="1" destOrd="0" presId="urn:microsoft.com/office/officeart/2016/7/layout/HorizontalActionList"/>
    <dgm:cxn modelId="{8F02C28C-07C6-A64C-AB6B-3929C4211A86}" type="presParOf" srcId="{070BAACF-BD56-8144-A777-A6005DB362E3}" destId="{7D5DB862-371B-CE43-9F82-0DDDB329F19E}" srcOrd="1" destOrd="0" presId="urn:microsoft.com/office/officeart/2016/7/layout/HorizontalActionList"/>
    <dgm:cxn modelId="{6E3D985F-753D-7544-A63B-B0F08CF2A12B}" type="presParOf" srcId="{070BAACF-BD56-8144-A777-A6005DB362E3}" destId="{437300EF-C3F1-FC4A-9186-D546BDC59809}" srcOrd="2" destOrd="0" presId="urn:microsoft.com/office/officeart/2016/7/layout/HorizontalActionList"/>
    <dgm:cxn modelId="{8E5038A6-13CE-A34C-BD47-D203FD265BC2}" type="presParOf" srcId="{437300EF-C3F1-FC4A-9186-D546BDC59809}" destId="{2AA207B4-987F-9A41-8FCD-F2DD2E7239FF}" srcOrd="0" destOrd="0" presId="urn:microsoft.com/office/officeart/2016/7/layout/HorizontalActionList"/>
    <dgm:cxn modelId="{71B98E2E-6EEA-514F-8C43-EE5319153C2C}" type="presParOf" srcId="{437300EF-C3F1-FC4A-9186-D546BDC59809}" destId="{E620F0D2-98A3-234B-A912-D48D8E74DE53}" srcOrd="1" destOrd="0" presId="urn:microsoft.com/office/officeart/2016/7/layout/HorizontalActionList"/>
    <dgm:cxn modelId="{46054A0A-F5B5-AB43-9782-AA58F33DD1ED}" type="presParOf" srcId="{070BAACF-BD56-8144-A777-A6005DB362E3}" destId="{16182C3E-5106-0F44-BE52-A4CF0D2D0BBB}" srcOrd="3" destOrd="0" presId="urn:microsoft.com/office/officeart/2016/7/layout/HorizontalActionList"/>
    <dgm:cxn modelId="{AAA15D6B-627D-EA4E-B72C-05FA097CF4F2}" type="presParOf" srcId="{070BAACF-BD56-8144-A777-A6005DB362E3}" destId="{0F46F92D-8998-9D4F-A809-F3E71C85B8E4}" srcOrd="4" destOrd="0" presId="urn:microsoft.com/office/officeart/2016/7/layout/HorizontalActionList"/>
    <dgm:cxn modelId="{FDC1399D-C52E-3147-AFD4-7E81A060F7E0}" type="presParOf" srcId="{0F46F92D-8998-9D4F-A809-F3E71C85B8E4}" destId="{AD06082D-39D3-224E-B633-09A46F7ED02F}" srcOrd="0" destOrd="0" presId="urn:microsoft.com/office/officeart/2016/7/layout/HorizontalActionList"/>
    <dgm:cxn modelId="{FF2347AF-5172-7141-ABD7-A019E090B988}" type="presParOf" srcId="{0F46F92D-8998-9D4F-A809-F3E71C85B8E4}" destId="{8236F33C-57C0-ED46-86C0-19A750B9E9FB}" srcOrd="1" destOrd="0" presId="urn:microsoft.com/office/officeart/2016/7/layout/HorizontalActionList"/>
    <dgm:cxn modelId="{34D54BBB-923A-0241-BFC3-BE21697CD662}" type="presParOf" srcId="{070BAACF-BD56-8144-A777-A6005DB362E3}" destId="{3596622A-EBBB-F64F-80DE-2C9843952B44}" srcOrd="5" destOrd="0" presId="urn:microsoft.com/office/officeart/2016/7/layout/HorizontalActionList"/>
    <dgm:cxn modelId="{304339F4-13C2-964E-AD53-AB26832E7F09}" type="presParOf" srcId="{070BAACF-BD56-8144-A777-A6005DB362E3}" destId="{19DB7C29-C9B5-C44E-BE33-1B767DC9786F}" srcOrd="6" destOrd="0" presId="urn:microsoft.com/office/officeart/2016/7/layout/HorizontalActionList"/>
    <dgm:cxn modelId="{6973DAF0-3214-CB45-84ED-1ECADF0F614B}" type="presParOf" srcId="{19DB7C29-C9B5-C44E-BE33-1B767DC9786F}" destId="{9D925DB1-3573-314D-81C2-B27BAC9841E8}" srcOrd="0" destOrd="0" presId="urn:microsoft.com/office/officeart/2016/7/layout/HorizontalActionList"/>
    <dgm:cxn modelId="{8AC12ED6-F666-984A-9793-85EEC292E65D}" type="presParOf" srcId="{19DB7C29-C9B5-C44E-BE33-1B767DC9786F}" destId="{28B14025-A217-4B4A-9202-E244EB6D87FD}" srcOrd="1" destOrd="0" presId="urn:microsoft.com/office/officeart/2016/7/layout/HorizontalActionList"/>
    <dgm:cxn modelId="{1FCC23FD-E7AB-5945-8526-BD9C952C2B9F}" type="presParOf" srcId="{070BAACF-BD56-8144-A777-A6005DB362E3}" destId="{D138DD5A-D67E-D34A-BE36-8F339A6E8654}" srcOrd="7" destOrd="0" presId="urn:microsoft.com/office/officeart/2016/7/layout/HorizontalActionList"/>
    <dgm:cxn modelId="{F5252C20-F0A3-BD45-8C54-A277013743A1}" type="presParOf" srcId="{070BAACF-BD56-8144-A777-A6005DB362E3}" destId="{196487CF-435E-9142-B2D1-5BD24BE59EC5}" srcOrd="8" destOrd="0" presId="urn:microsoft.com/office/officeart/2016/7/layout/HorizontalActionList"/>
    <dgm:cxn modelId="{09FA136B-14BD-CF40-B3C7-76BC31957F43}" type="presParOf" srcId="{196487CF-435E-9142-B2D1-5BD24BE59EC5}" destId="{0CA22A45-82F4-3C49-B167-589A1E6674CE}" srcOrd="0" destOrd="0" presId="urn:microsoft.com/office/officeart/2016/7/layout/HorizontalActionList"/>
    <dgm:cxn modelId="{6066CBF1-1F78-5F4D-9F9B-21B539BA26B0}" type="presParOf" srcId="{196487CF-435E-9142-B2D1-5BD24BE59EC5}" destId="{7F6F7652-BD4F-244D-9B1A-D697E307DF5B}"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0F1F0-3FAD-B741-9DDE-9805CA22E0D4}">
      <dsp:nvSpPr>
        <dsp:cNvPr id="0" name=""/>
        <dsp:cNvSpPr/>
      </dsp:nvSpPr>
      <dsp:spPr>
        <a:xfrm>
          <a:off x="0" y="13997"/>
          <a:ext cx="7740196" cy="1988999"/>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b="1" i="0" kern="1200" dirty="0"/>
            <a:t>Keep: </a:t>
          </a:r>
        </a:p>
        <a:p>
          <a:pPr marL="0" lvl="0" indent="0" algn="l" defTabSz="1511300">
            <a:lnSpc>
              <a:spcPct val="90000"/>
            </a:lnSpc>
            <a:spcBef>
              <a:spcPct val="0"/>
            </a:spcBef>
            <a:spcAft>
              <a:spcPct val="35000"/>
            </a:spcAft>
            <a:buNone/>
          </a:pPr>
          <a:r>
            <a:rPr lang="en-GB" sz="3400" b="0" i="0" kern="1200" dirty="0"/>
            <a:t>Describes what someone </a:t>
          </a:r>
          <a:r>
            <a:rPr lang="en-GB" sz="3400" b="1" i="0" kern="1200" dirty="0"/>
            <a:t>did</a:t>
          </a:r>
          <a:r>
            <a:rPr lang="en-GB" sz="3400" b="0" i="0" kern="1200" dirty="0"/>
            <a:t> that worked well</a:t>
          </a:r>
          <a:endParaRPr lang="en-US" sz="3400" kern="1200" dirty="0"/>
        </a:p>
      </dsp:txBody>
      <dsp:txXfrm>
        <a:off x="97095" y="111092"/>
        <a:ext cx="7546006" cy="1794809"/>
      </dsp:txXfrm>
    </dsp:sp>
    <dsp:sp modelId="{0A0D8705-6DA5-0D42-B4DC-47020833CE26}">
      <dsp:nvSpPr>
        <dsp:cNvPr id="0" name=""/>
        <dsp:cNvSpPr/>
      </dsp:nvSpPr>
      <dsp:spPr>
        <a:xfrm>
          <a:off x="0" y="2100917"/>
          <a:ext cx="7740196" cy="1988999"/>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b="1" i="0" kern="1200" dirty="0"/>
            <a:t>Start: </a:t>
          </a:r>
        </a:p>
        <a:p>
          <a:pPr marL="0" lvl="0" indent="0" algn="l" defTabSz="1511300">
            <a:lnSpc>
              <a:spcPct val="90000"/>
            </a:lnSpc>
            <a:spcBef>
              <a:spcPct val="0"/>
            </a:spcBef>
            <a:spcAft>
              <a:spcPct val="35000"/>
            </a:spcAft>
            <a:buNone/>
          </a:pPr>
          <a:r>
            <a:rPr lang="en-GB" sz="3400" b="0" i="0" kern="1200" dirty="0"/>
            <a:t>Describes what he / she</a:t>
          </a:r>
          <a:r>
            <a:rPr lang="en-GB" sz="3400" b="1" i="0" kern="1200" dirty="0"/>
            <a:t> can do </a:t>
          </a:r>
          <a:r>
            <a:rPr lang="en-GB" sz="3400" b="0" i="0" kern="1200" dirty="0"/>
            <a:t>and </a:t>
          </a:r>
          <a:r>
            <a:rPr lang="en-GB" sz="3400" b="1" i="0" kern="1200" dirty="0"/>
            <a:t>what will work better</a:t>
          </a:r>
          <a:endParaRPr lang="en-US" sz="3400" kern="1200" dirty="0"/>
        </a:p>
      </dsp:txBody>
      <dsp:txXfrm>
        <a:off x="97095" y="2198012"/>
        <a:ext cx="7546006" cy="1794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484BD-C559-2845-A1E7-AA1046A0E884}">
      <dsp:nvSpPr>
        <dsp:cNvPr id="0" name=""/>
        <dsp:cNvSpPr/>
      </dsp:nvSpPr>
      <dsp:spPr>
        <a:xfrm>
          <a:off x="0" y="35507"/>
          <a:ext cx="7740196"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I find it difficult to listen to someone who is talking about...</a:t>
          </a:r>
          <a:endParaRPr lang="en-US" sz="2000" kern="1200"/>
        </a:p>
      </dsp:txBody>
      <dsp:txXfrm>
        <a:off x="37125" y="72632"/>
        <a:ext cx="7665946" cy="686250"/>
      </dsp:txXfrm>
    </dsp:sp>
    <dsp:sp modelId="{A941FE6D-FCCA-D74A-8929-4768D1E81037}">
      <dsp:nvSpPr>
        <dsp:cNvPr id="0" name=""/>
        <dsp:cNvSpPr/>
      </dsp:nvSpPr>
      <dsp:spPr>
        <a:xfrm>
          <a:off x="0" y="853607"/>
          <a:ext cx="7740196"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I get irritated by speakers who...</a:t>
          </a:r>
          <a:endParaRPr lang="en-US" sz="2000" kern="1200"/>
        </a:p>
      </dsp:txBody>
      <dsp:txXfrm>
        <a:off x="37125" y="890732"/>
        <a:ext cx="7665946" cy="686250"/>
      </dsp:txXfrm>
    </dsp:sp>
    <dsp:sp modelId="{EB6970F2-66CC-3C47-9FD0-F47203B03177}">
      <dsp:nvSpPr>
        <dsp:cNvPr id="0" name=""/>
        <dsp:cNvSpPr/>
      </dsp:nvSpPr>
      <dsp:spPr>
        <a:xfrm>
          <a:off x="0" y="1671707"/>
          <a:ext cx="7740196"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As a listener, I switch off when...</a:t>
          </a:r>
          <a:endParaRPr lang="en-US" sz="2000" kern="1200"/>
        </a:p>
      </dsp:txBody>
      <dsp:txXfrm>
        <a:off x="37125" y="1708832"/>
        <a:ext cx="7665946" cy="686250"/>
      </dsp:txXfrm>
    </dsp:sp>
    <dsp:sp modelId="{CF8EAF37-09D9-4B4F-8D73-DBC35FA48F93}">
      <dsp:nvSpPr>
        <dsp:cNvPr id="0" name=""/>
        <dsp:cNvSpPr/>
      </dsp:nvSpPr>
      <dsp:spPr>
        <a:xfrm>
          <a:off x="0" y="2489807"/>
          <a:ext cx="7740196"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When I’m listening to someone speaking, I find myself spending most of the time...</a:t>
          </a:r>
          <a:endParaRPr lang="en-US" sz="2000" kern="1200"/>
        </a:p>
      </dsp:txBody>
      <dsp:txXfrm>
        <a:off x="37125" y="2526932"/>
        <a:ext cx="7665946" cy="686250"/>
      </dsp:txXfrm>
    </dsp:sp>
    <dsp:sp modelId="{864A8882-2162-B441-ACBE-A2CF62753228}">
      <dsp:nvSpPr>
        <dsp:cNvPr id="0" name=""/>
        <dsp:cNvSpPr/>
      </dsp:nvSpPr>
      <dsp:spPr>
        <a:xfrm>
          <a:off x="0" y="3307907"/>
          <a:ext cx="7740196"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I am easily distracted when...</a:t>
          </a:r>
          <a:endParaRPr lang="en-US" sz="2000" kern="1200"/>
        </a:p>
      </dsp:txBody>
      <dsp:txXfrm>
        <a:off x="37125" y="3345032"/>
        <a:ext cx="7665946" cy="686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2D402-B2A6-FA44-A7F6-BFBDE6818944}">
      <dsp:nvSpPr>
        <dsp:cNvPr id="0" name=""/>
        <dsp:cNvSpPr/>
      </dsp:nvSpPr>
      <dsp:spPr>
        <a:xfrm>
          <a:off x="8668" y="1008697"/>
          <a:ext cx="1955234" cy="58657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4507" tIns="154507" rIns="154507" bIns="154507" numCol="1" spcCol="1270" anchor="ctr" anchorCtr="0">
          <a:noAutofit/>
        </a:bodyPr>
        <a:lstStyle/>
        <a:p>
          <a:pPr marL="0" lvl="0" indent="0" algn="ctr" defTabSz="933450">
            <a:lnSpc>
              <a:spcPct val="90000"/>
            </a:lnSpc>
            <a:spcBef>
              <a:spcPct val="0"/>
            </a:spcBef>
            <a:spcAft>
              <a:spcPct val="35000"/>
            </a:spcAft>
            <a:buNone/>
          </a:pPr>
          <a:r>
            <a:rPr lang="en-US" sz="2100" kern="1200"/>
            <a:t>Slow</a:t>
          </a:r>
        </a:p>
      </dsp:txBody>
      <dsp:txXfrm>
        <a:off x="8668" y="1008697"/>
        <a:ext cx="1955234" cy="586570"/>
      </dsp:txXfrm>
    </dsp:sp>
    <dsp:sp modelId="{25828CA2-7E3F-EC4E-B6BB-E7E949122CBF}">
      <dsp:nvSpPr>
        <dsp:cNvPr id="0" name=""/>
        <dsp:cNvSpPr/>
      </dsp:nvSpPr>
      <dsp:spPr>
        <a:xfrm>
          <a:off x="8668" y="1595267"/>
          <a:ext cx="1955234" cy="243952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3134" tIns="193134" rIns="193134" bIns="193134" numCol="1" spcCol="1270" anchor="t" anchorCtr="0">
          <a:noAutofit/>
        </a:bodyPr>
        <a:lstStyle/>
        <a:p>
          <a:pPr marL="0" lvl="0" indent="0" algn="l" defTabSz="711200">
            <a:lnSpc>
              <a:spcPct val="90000"/>
            </a:lnSpc>
            <a:spcBef>
              <a:spcPct val="0"/>
            </a:spcBef>
            <a:spcAft>
              <a:spcPct val="35000"/>
            </a:spcAft>
            <a:buNone/>
          </a:pPr>
          <a:r>
            <a:rPr lang="en-US" sz="1600" kern="1200"/>
            <a:t>Slow yourself down both physically and mentally. </a:t>
          </a:r>
        </a:p>
      </dsp:txBody>
      <dsp:txXfrm>
        <a:off x="8668" y="1595267"/>
        <a:ext cx="1955234" cy="2439521"/>
      </dsp:txXfrm>
    </dsp:sp>
    <dsp:sp modelId="{2AA207B4-987F-9A41-8FCD-F2DD2E7239FF}">
      <dsp:nvSpPr>
        <dsp:cNvPr id="0" name=""/>
        <dsp:cNvSpPr/>
      </dsp:nvSpPr>
      <dsp:spPr>
        <a:xfrm>
          <a:off x="2071797" y="1008697"/>
          <a:ext cx="1955234" cy="58657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4507" tIns="154507" rIns="154507" bIns="154507" numCol="1" spcCol="1270" anchor="ctr" anchorCtr="0">
          <a:noAutofit/>
        </a:bodyPr>
        <a:lstStyle/>
        <a:p>
          <a:pPr marL="0" lvl="0" indent="0" algn="ctr" defTabSz="933450">
            <a:lnSpc>
              <a:spcPct val="90000"/>
            </a:lnSpc>
            <a:spcBef>
              <a:spcPct val="0"/>
            </a:spcBef>
            <a:spcAft>
              <a:spcPct val="35000"/>
            </a:spcAft>
            <a:buNone/>
          </a:pPr>
          <a:r>
            <a:rPr lang="en-US" sz="2100" kern="1200"/>
            <a:t>Breathe</a:t>
          </a:r>
        </a:p>
      </dsp:txBody>
      <dsp:txXfrm>
        <a:off x="2071797" y="1008697"/>
        <a:ext cx="1955234" cy="586570"/>
      </dsp:txXfrm>
    </dsp:sp>
    <dsp:sp modelId="{E620F0D2-98A3-234B-A912-D48D8E74DE53}">
      <dsp:nvSpPr>
        <dsp:cNvPr id="0" name=""/>
        <dsp:cNvSpPr/>
      </dsp:nvSpPr>
      <dsp:spPr>
        <a:xfrm>
          <a:off x="2071797" y="1595267"/>
          <a:ext cx="1955234" cy="243952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3134" tIns="193134" rIns="193134" bIns="193134" numCol="1" spcCol="1270" anchor="t" anchorCtr="0">
          <a:noAutofit/>
        </a:bodyPr>
        <a:lstStyle/>
        <a:p>
          <a:pPr marL="0" lvl="0" indent="0" algn="l" defTabSz="711200">
            <a:lnSpc>
              <a:spcPct val="90000"/>
            </a:lnSpc>
            <a:spcBef>
              <a:spcPct val="0"/>
            </a:spcBef>
            <a:spcAft>
              <a:spcPct val="35000"/>
            </a:spcAft>
            <a:buNone/>
          </a:pPr>
          <a:r>
            <a:rPr lang="en-US" sz="1600" kern="1200"/>
            <a:t>Breathe slower and deeper while focusing your thoughts on the other person</a:t>
          </a:r>
        </a:p>
      </dsp:txBody>
      <dsp:txXfrm>
        <a:off x="2071797" y="1595267"/>
        <a:ext cx="1955234" cy="2439521"/>
      </dsp:txXfrm>
    </dsp:sp>
    <dsp:sp modelId="{AD06082D-39D3-224E-B633-09A46F7ED02F}">
      <dsp:nvSpPr>
        <dsp:cNvPr id="0" name=""/>
        <dsp:cNvSpPr/>
      </dsp:nvSpPr>
      <dsp:spPr>
        <a:xfrm>
          <a:off x="4134926" y="1008697"/>
          <a:ext cx="1955234" cy="58657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4507" tIns="154507" rIns="154507" bIns="154507" numCol="1" spcCol="1270" anchor="ctr" anchorCtr="0">
          <a:noAutofit/>
        </a:bodyPr>
        <a:lstStyle/>
        <a:p>
          <a:pPr marL="0" lvl="0" indent="0" algn="ctr" defTabSz="933450">
            <a:lnSpc>
              <a:spcPct val="90000"/>
            </a:lnSpc>
            <a:spcBef>
              <a:spcPct val="0"/>
            </a:spcBef>
            <a:spcAft>
              <a:spcPct val="35000"/>
            </a:spcAft>
            <a:buNone/>
          </a:pPr>
          <a:r>
            <a:rPr lang="en-US" sz="2100" kern="1200"/>
            <a:t>Tune</a:t>
          </a:r>
        </a:p>
      </dsp:txBody>
      <dsp:txXfrm>
        <a:off x="4134926" y="1008697"/>
        <a:ext cx="1955234" cy="586570"/>
      </dsp:txXfrm>
    </dsp:sp>
    <dsp:sp modelId="{8236F33C-57C0-ED46-86C0-19A750B9E9FB}">
      <dsp:nvSpPr>
        <dsp:cNvPr id="0" name=""/>
        <dsp:cNvSpPr/>
      </dsp:nvSpPr>
      <dsp:spPr>
        <a:xfrm>
          <a:off x="4134926" y="1595267"/>
          <a:ext cx="1955234" cy="243952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3134" tIns="193134" rIns="193134" bIns="193134" numCol="1" spcCol="1270" anchor="t" anchorCtr="0">
          <a:noAutofit/>
        </a:bodyPr>
        <a:lstStyle/>
        <a:p>
          <a:pPr marL="0" lvl="0" indent="0" algn="l" defTabSz="711200">
            <a:lnSpc>
              <a:spcPct val="90000"/>
            </a:lnSpc>
            <a:spcBef>
              <a:spcPct val="0"/>
            </a:spcBef>
            <a:spcAft>
              <a:spcPct val="35000"/>
            </a:spcAft>
            <a:buNone/>
          </a:pPr>
          <a:r>
            <a:rPr lang="en-US" sz="1600" kern="1200"/>
            <a:t>Tune into another’s internal voice by focusing your mental spotlight on them</a:t>
          </a:r>
        </a:p>
      </dsp:txBody>
      <dsp:txXfrm>
        <a:off x="4134926" y="1595267"/>
        <a:ext cx="1955234" cy="2439521"/>
      </dsp:txXfrm>
    </dsp:sp>
    <dsp:sp modelId="{9D925DB1-3573-314D-81C2-B27BAC9841E8}">
      <dsp:nvSpPr>
        <dsp:cNvPr id="0" name=""/>
        <dsp:cNvSpPr/>
      </dsp:nvSpPr>
      <dsp:spPr>
        <a:xfrm>
          <a:off x="6198055" y="1008697"/>
          <a:ext cx="1955234" cy="58657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4507" tIns="154507" rIns="154507" bIns="154507" numCol="1" spcCol="1270" anchor="ctr" anchorCtr="0">
          <a:noAutofit/>
        </a:bodyPr>
        <a:lstStyle/>
        <a:p>
          <a:pPr marL="0" lvl="0" indent="0" algn="ctr" defTabSz="933450">
            <a:lnSpc>
              <a:spcPct val="90000"/>
            </a:lnSpc>
            <a:spcBef>
              <a:spcPct val="0"/>
            </a:spcBef>
            <a:spcAft>
              <a:spcPct val="35000"/>
            </a:spcAft>
            <a:buNone/>
          </a:pPr>
          <a:r>
            <a:rPr lang="en-US" sz="2100" kern="1200"/>
            <a:t>Hold</a:t>
          </a:r>
        </a:p>
      </dsp:txBody>
      <dsp:txXfrm>
        <a:off x="6198055" y="1008697"/>
        <a:ext cx="1955234" cy="586570"/>
      </dsp:txXfrm>
    </dsp:sp>
    <dsp:sp modelId="{28B14025-A217-4B4A-9202-E244EB6D87FD}">
      <dsp:nvSpPr>
        <dsp:cNvPr id="0" name=""/>
        <dsp:cNvSpPr/>
      </dsp:nvSpPr>
      <dsp:spPr>
        <a:xfrm>
          <a:off x="6198055" y="1595267"/>
          <a:ext cx="1955234" cy="243952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3134" tIns="193134" rIns="193134" bIns="193134" numCol="1" spcCol="1270" anchor="t" anchorCtr="0">
          <a:noAutofit/>
        </a:bodyPr>
        <a:lstStyle/>
        <a:p>
          <a:pPr marL="0" lvl="0" indent="0" algn="l" defTabSz="711200">
            <a:lnSpc>
              <a:spcPct val="90000"/>
            </a:lnSpc>
            <a:spcBef>
              <a:spcPct val="0"/>
            </a:spcBef>
            <a:spcAft>
              <a:spcPct val="35000"/>
            </a:spcAft>
            <a:buNone/>
          </a:pPr>
          <a:r>
            <a:rPr lang="en-US" sz="1600" kern="1200"/>
            <a:t>Hold your silence: don’t interrupt the other person as they talk</a:t>
          </a:r>
        </a:p>
      </dsp:txBody>
      <dsp:txXfrm>
        <a:off x="6198055" y="1595267"/>
        <a:ext cx="1955234" cy="2439521"/>
      </dsp:txXfrm>
    </dsp:sp>
    <dsp:sp modelId="{0CA22A45-82F4-3C49-B167-589A1E6674CE}">
      <dsp:nvSpPr>
        <dsp:cNvPr id="0" name=""/>
        <dsp:cNvSpPr/>
      </dsp:nvSpPr>
      <dsp:spPr>
        <a:xfrm>
          <a:off x="8261183" y="1008697"/>
          <a:ext cx="1955234" cy="58657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4507" tIns="154507" rIns="154507" bIns="154507" numCol="1" spcCol="1270" anchor="ctr" anchorCtr="0">
          <a:noAutofit/>
        </a:bodyPr>
        <a:lstStyle/>
        <a:p>
          <a:pPr marL="0" lvl="0" indent="0" algn="ctr" defTabSz="933450">
            <a:lnSpc>
              <a:spcPct val="90000"/>
            </a:lnSpc>
            <a:spcBef>
              <a:spcPct val="0"/>
            </a:spcBef>
            <a:spcAft>
              <a:spcPct val="35000"/>
            </a:spcAft>
            <a:buNone/>
          </a:pPr>
          <a:r>
            <a:rPr lang="en-US" sz="2100" kern="1200" dirty="0"/>
            <a:t>Repeat</a:t>
          </a:r>
        </a:p>
      </dsp:txBody>
      <dsp:txXfrm>
        <a:off x="8261183" y="1008697"/>
        <a:ext cx="1955234" cy="586570"/>
      </dsp:txXfrm>
    </dsp:sp>
    <dsp:sp modelId="{7F6F7652-BD4F-244D-9B1A-D697E307DF5B}">
      <dsp:nvSpPr>
        <dsp:cNvPr id="0" name=""/>
        <dsp:cNvSpPr/>
      </dsp:nvSpPr>
      <dsp:spPr>
        <a:xfrm>
          <a:off x="8261183" y="1595267"/>
          <a:ext cx="1955234" cy="243952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3134" tIns="193134" rIns="193134" bIns="193134" numCol="1" spcCol="1270" anchor="t" anchorCtr="0">
          <a:noAutofit/>
        </a:bodyPr>
        <a:lstStyle/>
        <a:p>
          <a:pPr marL="0" lvl="0" indent="0" algn="l" defTabSz="711200">
            <a:lnSpc>
              <a:spcPct val="90000"/>
            </a:lnSpc>
            <a:spcBef>
              <a:spcPct val="0"/>
            </a:spcBef>
            <a:spcAft>
              <a:spcPct val="35000"/>
            </a:spcAft>
            <a:buNone/>
          </a:pPr>
          <a:r>
            <a:rPr lang="en-US" sz="1600" kern="1200" dirty="0"/>
            <a:t>Summarize: you can only summarize well when you’ve been listening hard</a:t>
          </a:r>
        </a:p>
      </dsp:txBody>
      <dsp:txXfrm>
        <a:off x="8261183" y="1595267"/>
        <a:ext cx="1955234" cy="24395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en-GB" sz="1200" dirty="0"/>
              <a:t>DAN </a:t>
            </a:r>
          </a:p>
          <a:p>
            <a:pPr marL="0" lvl="0" indent="0" algn="l" rtl="0">
              <a:spcBef>
                <a:spcPts val="0"/>
              </a:spcBef>
              <a:spcAft>
                <a:spcPts val="0"/>
              </a:spcAft>
              <a:buFont typeface="+mj-lt"/>
              <a:buNone/>
            </a:pPr>
            <a:r>
              <a:rPr lang="en-GB" sz="1200" dirty="0"/>
              <a:t>SAUL TO ENTER INTO CHAT</a:t>
            </a:r>
          </a:p>
          <a:p>
            <a:pPr marL="228600" lvl="0" indent="-228600" algn="l" rtl="0">
              <a:spcBef>
                <a:spcPts val="0"/>
              </a:spcBef>
              <a:spcAft>
                <a:spcPts val="0"/>
              </a:spcAft>
              <a:buFont typeface="+mj-lt"/>
              <a:buAutoNum type="arabicPeriod"/>
            </a:pPr>
            <a:endParaRPr lang="en-GB" sz="1200" dirty="0"/>
          </a:p>
          <a:p>
            <a:pPr marL="228600" lvl="0" indent="-228600" algn="l" rtl="0">
              <a:spcBef>
                <a:spcPts val="0"/>
              </a:spcBef>
              <a:spcAft>
                <a:spcPts val="0"/>
              </a:spcAft>
              <a:buFont typeface="+mj-lt"/>
              <a:buAutoNum type="arabicPeriod"/>
            </a:pPr>
            <a:r>
              <a:rPr lang="en-GB" sz="1200" dirty="0"/>
              <a:t>Who has had an unhealthy conversation in the last 4-weeks? Y/N?</a:t>
            </a:r>
          </a:p>
          <a:p>
            <a:pPr marL="228600" lvl="0" indent="-228600" algn="l" rtl="0">
              <a:spcBef>
                <a:spcPts val="0"/>
              </a:spcBef>
              <a:spcAft>
                <a:spcPts val="0"/>
              </a:spcAft>
              <a:buFont typeface="+mj-lt"/>
              <a:buAutoNum type="arabicPeriod"/>
            </a:pPr>
            <a:r>
              <a:rPr lang="en-GB" sz="1200" dirty="0"/>
              <a:t>What specifically made it unhealthy? </a:t>
            </a:r>
          </a:p>
          <a:p>
            <a:pPr marL="228600" lvl="0" indent="-228600" algn="l" rtl="0">
              <a:spcBef>
                <a:spcPts val="0"/>
              </a:spcBef>
              <a:spcAft>
                <a:spcPts val="0"/>
              </a:spcAft>
              <a:buFont typeface="+mj-lt"/>
              <a:buAutoNum type="arabicPeriod"/>
            </a:pPr>
            <a:r>
              <a:rPr lang="en-GB" sz="1200" dirty="0"/>
              <a:t>What is the most important ingredient that makes a conversation healthier? </a:t>
            </a:r>
            <a:endParaRPr dirty="0">
              <a:solidFill>
                <a:srgbClr val="FF00FF"/>
              </a:solidFill>
            </a:endParaRPr>
          </a:p>
          <a:p>
            <a:pPr marL="0" lvl="0" indent="0" algn="l" rtl="0">
              <a:spcBef>
                <a:spcPts val="0"/>
              </a:spcBef>
              <a:spcAft>
                <a:spcPts val="0"/>
              </a:spcAft>
              <a:buNone/>
            </a:pPr>
            <a:endParaRPr dirty="0">
              <a:solidFill>
                <a:srgbClr val="FF00FF"/>
              </a:solidFill>
            </a:endParaRPr>
          </a:p>
          <a:p>
            <a:pPr marL="0" lvl="0" indent="0" algn="l" rtl="0">
              <a:spcBef>
                <a:spcPts val="0"/>
              </a:spcBef>
              <a:spcAft>
                <a:spcPts val="0"/>
              </a:spcAft>
              <a:buNone/>
            </a:pPr>
            <a:endParaRPr dirty="0">
              <a:solidFill>
                <a:srgbClr val="FF00FF"/>
              </a:solidFill>
            </a:endParaRPr>
          </a:p>
        </p:txBody>
      </p:sp>
      <p:sp>
        <p:nvSpPr>
          <p:cNvPr id="2445" name="Google Shape;24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13990fa4d4f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521" name="Google Shape;2521;g13990fa4d4f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540" name="Google Shape;25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552" name="Google Shape;25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rgbClr val="FF00FF"/>
              </a:solidFill>
            </a:endParaRPr>
          </a:p>
          <a:p>
            <a:pPr marL="0" lvl="0" indent="0" algn="l" rtl="0">
              <a:spcBef>
                <a:spcPts val="0"/>
              </a:spcBef>
              <a:spcAft>
                <a:spcPts val="0"/>
              </a:spcAft>
              <a:buNone/>
            </a:pPr>
            <a:r>
              <a:rPr lang="en-GB" dirty="0"/>
              <a:t>DAN</a:t>
            </a:r>
            <a:endParaRPr dirty="0">
              <a:solidFill>
                <a:srgbClr val="FF00FF"/>
              </a:solidFill>
            </a:endParaRPr>
          </a:p>
        </p:txBody>
      </p:sp>
      <p:sp>
        <p:nvSpPr>
          <p:cNvPr id="2562" name="Google Shape;25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9" name="Google Shape;25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solidFill>
                <a:srgbClr val="FF00FF"/>
              </a:solidFill>
            </a:endParaRPr>
          </a:p>
        </p:txBody>
      </p:sp>
      <p:sp>
        <p:nvSpPr>
          <p:cNvPr id="2570" name="Google Shape;257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578" name="Google Shape;25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1"/>
        <p:cNvGrpSpPr/>
        <p:nvPr/>
      </p:nvGrpSpPr>
      <p:grpSpPr>
        <a:xfrm>
          <a:off x="0" y="0"/>
          <a:ext cx="0" cy="0"/>
          <a:chOff x="0" y="0"/>
          <a:chExt cx="0" cy="0"/>
        </a:xfrm>
      </p:grpSpPr>
      <p:sp>
        <p:nvSpPr>
          <p:cNvPr id="2632" name="Google Shape;263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633" name="Google Shape;26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3"/>
        <p:cNvGrpSpPr/>
        <p:nvPr/>
      </p:nvGrpSpPr>
      <p:grpSpPr>
        <a:xfrm>
          <a:off x="0" y="0"/>
          <a:ext cx="0" cy="0"/>
          <a:chOff x="0" y="0"/>
          <a:chExt cx="0" cy="0"/>
        </a:xfrm>
      </p:grpSpPr>
      <p:sp>
        <p:nvSpPr>
          <p:cNvPr id="2514" name="Google Shape;2514;g15709e911b4_0_5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515" name="Google Shape;2515;g15709e911b4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61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13990fa4d4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VIK – 5 mins</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2593" name="Google Shape;2593;g13990fa4d4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919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g13990fa4d4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VIK</a:t>
            </a:r>
            <a:endParaRPr dirty="0"/>
          </a:p>
        </p:txBody>
      </p:sp>
      <p:sp>
        <p:nvSpPr>
          <p:cNvPr id="2603" name="Google Shape;2603;g13990fa4d4f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37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497" name="Google Shape;24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523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13990fa4d4f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9" name="Google Shape;2609;g13990fa4d4f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294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3"/>
        <p:cNvGrpSpPr/>
        <p:nvPr/>
      </p:nvGrpSpPr>
      <p:grpSpPr>
        <a:xfrm>
          <a:off x="0" y="0"/>
          <a:ext cx="0" cy="0"/>
          <a:chOff x="0" y="0"/>
          <a:chExt cx="0" cy="0"/>
        </a:xfrm>
      </p:grpSpPr>
      <p:sp>
        <p:nvSpPr>
          <p:cNvPr id="2614" name="Google Shape;2614;g13990fa4d4f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5" name="Google Shape;2615;g13990fa4d4f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0889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9"/>
        <p:cNvGrpSpPr/>
        <p:nvPr/>
      </p:nvGrpSpPr>
      <p:grpSpPr>
        <a:xfrm>
          <a:off x="0" y="0"/>
          <a:ext cx="0" cy="0"/>
          <a:chOff x="0" y="0"/>
          <a:chExt cx="0" cy="0"/>
        </a:xfrm>
      </p:grpSpPr>
      <p:sp>
        <p:nvSpPr>
          <p:cNvPr id="2620" name="Google Shape;2620;g13990fa4d4f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1" name="Google Shape;2621;g13990fa4d4f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698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g13990fa4d4f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7" name="Google Shape;2627;g13990fa4d4f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839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352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SAUL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894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en-GB" sz="1200" dirty="0"/>
              <a:t>DAN </a:t>
            </a:r>
          </a:p>
          <a:p>
            <a:pPr marL="0" lvl="0" indent="0" algn="l" rtl="0">
              <a:spcBef>
                <a:spcPts val="0"/>
              </a:spcBef>
              <a:spcAft>
                <a:spcPts val="0"/>
              </a:spcAft>
              <a:buFont typeface="+mj-lt"/>
              <a:buNone/>
            </a:pPr>
            <a:r>
              <a:rPr lang="en-GB" sz="1200" dirty="0"/>
              <a:t>SAUL TO ENTER INTO CHAT</a:t>
            </a:r>
          </a:p>
          <a:p>
            <a:pPr marL="228600" lvl="0" indent="-228600" algn="l" rtl="0">
              <a:spcBef>
                <a:spcPts val="0"/>
              </a:spcBef>
              <a:spcAft>
                <a:spcPts val="0"/>
              </a:spcAft>
              <a:buFont typeface="+mj-lt"/>
              <a:buAutoNum type="arabicPeriod"/>
            </a:pPr>
            <a:endParaRPr lang="en-GB" sz="1200" dirty="0"/>
          </a:p>
          <a:p>
            <a:pPr marL="228600" lvl="0" indent="-228600" algn="l" rtl="0">
              <a:spcBef>
                <a:spcPts val="0"/>
              </a:spcBef>
              <a:spcAft>
                <a:spcPts val="0"/>
              </a:spcAft>
              <a:buFont typeface="+mj-lt"/>
              <a:buAutoNum type="arabicPeriod"/>
            </a:pPr>
            <a:r>
              <a:rPr lang="en-GB" sz="1200" dirty="0"/>
              <a:t>Who has had an unhealthy conversation in the last 4-weeks? Y/N?</a:t>
            </a:r>
          </a:p>
          <a:p>
            <a:pPr marL="228600" lvl="0" indent="-228600" algn="l" rtl="0">
              <a:spcBef>
                <a:spcPts val="0"/>
              </a:spcBef>
              <a:spcAft>
                <a:spcPts val="0"/>
              </a:spcAft>
              <a:buFont typeface="+mj-lt"/>
              <a:buAutoNum type="arabicPeriod"/>
            </a:pPr>
            <a:r>
              <a:rPr lang="en-GB" sz="1200" dirty="0"/>
              <a:t>What specifically made it unhealthy? </a:t>
            </a:r>
          </a:p>
          <a:p>
            <a:pPr marL="228600" lvl="0" indent="-228600" algn="l" rtl="0">
              <a:spcBef>
                <a:spcPts val="0"/>
              </a:spcBef>
              <a:spcAft>
                <a:spcPts val="0"/>
              </a:spcAft>
              <a:buFont typeface="+mj-lt"/>
              <a:buAutoNum type="arabicPeriod"/>
            </a:pPr>
            <a:r>
              <a:rPr lang="en-GB" sz="1200" dirty="0"/>
              <a:t>What is the most important ingredient that makes a conversation healthier? </a:t>
            </a:r>
            <a:endParaRPr dirty="0">
              <a:solidFill>
                <a:srgbClr val="FF00FF"/>
              </a:solidFill>
            </a:endParaRPr>
          </a:p>
          <a:p>
            <a:pPr marL="0" lvl="0" indent="0" algn="l" rtl="0">
              <a:spcBef>
                <a:spcPts val="0"/>
              </a:spcBef>
              <a:spcAft>
                <a:spcPts val="0"/>
              </a:spcAft>
              <a:buNone/>
            </a:pPr>
            <a:endParaRPr dirty="0">
              <a:solidFill>
                <a:srgbClr val="FF00FF"/>
              </a:solidFill>
            </a:endParaRPr>
          </a:p>
          <a:p>
            <a:pPr marL="0" lvl="0" indent="0" algn="l" rtl="0">
              <a:spcBef>
                <a:spcPts val="0"/>
              </a:spcBef>
              <a:spcAft>
                <a:spcPts val="0"/>
              </a:spcAft>
              <a:buNone/>
            </a:pPr>
            <a:endParaRPr dirty="0">
              <a:solidFill>
                <a:srgbClr val="FF00FF"/>
              </a:solidFill>
            </a:endParaRPr>
          </a:p>
        </p:txBody>
      </p:sp>
      <p:sp>
        <p:nvSpPr>
          <p:cNvPr id="2445" name="Google Shape;24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15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2" name="Google Shape;27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8"/>
        <p:cNvGrpSpPr/>
        <p:nvPr/>
      </p:nvGrpSpPr>
      <p:grpSpPr>
        <a:xfrm>
          <a:off x="0" y="0"/>
          <a:ext cx="0" cy="0"/>
          <a:chOff x="0" y="0"/>
          <a:chExt cx="0" cy="0"/>
        </a:xfrm>
      </p:grpSpPr>
      <p:sp>
        <p:nvSpPr>
          <p:cNvPr id="2639" name="Google Shape;2639;g13990fa4d4f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0" name="Google Shape;2640;g13990fa4d4f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13990fa4d4f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6" name="Google Shape;2646;g13990fa4d4f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VIK</a:t>
            </a:r>
            <a:endParaRPr dirty="0"/>
          </a:p>
        </p:txBody>
      </p:sp>
      <p:sp>
        <p:nvSpPr>
          <p:cNvPr id="2503" name="Google Shape;25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0"/>
        <p:cNvGrpSpPr/>
        <p:nvPr/>
      </p:nvGrpSpPr>
      <p:grpSpPr>
        <a:xfrm>
          <a:off x="0" y="0"/>
          <a:ext cx="0" cy="0"/>
          <a:chOff x="0" y="0"/>
          <a:chExt cx="0" cy="0"/>
        </a:xfrm>
      </p:grpSpPr>
      <p:sp>
        <p:nvSpPr>
          <p:cNvPr id="2651" name="Google Shape;2651;g139a155a126_3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2" name="Google Shape;2652;g139a155a126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6"/>
        <p:cNvGrpSpPr/>
        <p:nvPr/>
      </p:nvGrpSpPr>
      <p:grpSpPr>
        <a:xfrm>
          <a:off x="0" y="0"/>
          <a:ext cx="0" cy="0"/>
          <a:chOff x="0" y="0"/>
          <a:chExt cx="0" cy="0"/>
        </a:xfrm>
      </p:grpSpPr>
      <p:sp>
        <p:nvSpPr>
          <p:cNvPr id="2657" name="Google Shape;2657;g13990fa4d4f_0_10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8" name="Google Shape;2658;g13990fa4d4f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0"/>
        <p:cNvGrpSpPr/>
        <p:nvPr/>
      </p:nvGrpSpPr>
      <p:grpSpPr>
        <a:xfrm>
          <a:off x="0" y="0"/>
          <a:ext cx="0" cy="0"/>
          <a:chOff x="0" y="0"/>
          <a:chExt cx="0" cy="0"/>
        </a:xfrm>
      </p:grpSpPr>
      <p:sp>
        <p:nvSpPr>
          <p:cNvPr id="2671" name="Google Shape;2671;g13990fa4d4f_0_1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2" name="Google Shape;2672;g13990fa4d4f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13990fa4d4f_0_1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4" name="Google Shape;2704;g13990fa4d4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3990fa4d4f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33" name="Google Shape;2533;g13990fa4d4f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40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960256D-EF70-4E7E-9413-6DBBD31AEDE8}" type="slidenum">
              <a:rPr lang="en-GB" smtClean="0"/>
              <a:pPr>
                <a:defRPr/>
              </a:pPr>
              <a:t>4</a:t>
            </a:fld>
            <a:endParaRPr lang="en-GB"/>
          </a:p>
        </p:txBody>
      </p:sp>
    </p:spTree>
    <p:extLst>
      <p:ext uri="{BB962C8B-B14F-4D97-AF65-F5344CB8AC3E}">
        <p14:creationId xmlns:p14="http://schemas.microsoft.com/office/powerpoint/2010/main" val="1320442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3990fa4d4f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VIK</a:t>
            </a:r>
            <a:endParaRPr dirty="0"/>
          </a:p>
        </p:txBody>
      </p:sp>
      <p:sp>
        <p:nvSpPr>
          <p:cNvPr id="2467" name="Google Shape;2467;g13990fa4d4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DAN</a:t>
            </a:r>
            <a:endParaRPr dirty="0"/>
          </a:p>
        </p:txBody>
      </p:sp>
      <p:sp>
        <p:nvSpPr>
          <p:cNvPr id="2487" name="Google Shape;24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728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631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8241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2283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gif"/><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jp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jp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gif"/><Relationship Id="rId31" Type="http://schemas.openxmlformats.org/officeDocument/2006/relationships/image" Target="../media/image41.jpg"/><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image" Target="../media/image24.gif"/><Relationship Id="rId22" Type="http://schemas.openxmlformats.org/officeDocument/2006/relationships/image" Target="../media/image32.gif"/><Relationship Id="rId27" Type="http://schemas.openxmlformats.org/officeDocument/2006/relationships/image" Target="../media/image37.png"/><Relationship Id="rId30" Type="http://schemas.openxmlformats.org/officeDocument/2006/relationships/image" Target="../media/image40.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59.png"/><Relationship Id="rId26" Type="http://schemas.openxmlformats.org/officeDocument/2006/relationships/image" Target="../media/image61.jpg"/><Relationship Id="rId3" Type="http://schemas.openxmlformats.org/officeDocument/2006/relationships/image" Target="../media/image50.png"/><Relationship Id="rId21" Type="http://schemas.openxmlformats.org/officeDocument/2006/relationships/image" Target="../media/image60.png"/><Relationship Id="rId7" Type="http://schemas.openxmlformats.org/officeDocument/2006/relationships/image" Target="../media/image14.png"/><Relationship Id="rId12" Type="http://schemas.openxmlformats.org/officeDocument/2006/relationships/image" Target="../media/image19.gif"/><Relationship Id="rId17" Type="http://schemas.openxmlformats.org/officeDocument/2006/relationships/image" Target="../media/image24.gif"/><Relationship Id="rId25" Type="http://schemas.openxmlformats.org/officeDocument/2006/relationships/image" Target="../media/image32.gif"/><Relationship Id="rId2" Type="http://schemas.openxmlformats.org/officeDocument/2006/relationships/image" Target="../media/image1.png"/><Relationship Id="rId16" Type="http://schemas.openxmlformats.org/officeDocument/2006/relationships/image" Target="../media/image23.gif"/><Relationship Id="rId20" Type="http://schemas.openxmlformats.org/officeDocument/2006/relationships/image" Target="../media/image27.png"/><Relationship Id="rId29" Type="http://schemas.openxmlformats.org/officeDocument/2006/relationships/image" Target="../media/image64.png"/><Relationship Id="rId1" Type="http://schemas.openxmlformats.org/officeDocument/2006/relationships/slideMaster" Target="../slideMasters/slideMaster3.xml"/><Relationship Id="rId6" Type="http://schemas.openxmlformats.org/officeDocument/2006/relationships/image" Target="../media/image56.jp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67.png"/><Relationship Id="rId5" Type="http://schemas.openxmlformats.org/officeDocument/2006/relationships/image" Target="../media/image13.png"/><Relationship Id="rId15" Type="http://schemas.openxmlformats.org/officeDocument/2006/relationships/image" Target="../media/image22.gif"/><Relationship Id="rId23" Type="http://schemas.openxmlformats.org/officeDocument/2006/relationships/image" Target="../media/image30.png"/><Relationship Id="rId28"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26.png"/><Relationship Id="rId31" Type="http://schemas.openxmlformats.org/officeDocument/2006/relationships/image" Target="../media/image66.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gif"/><Relationship Id="rId27" Type="http://schemas.openxmlformats.org/officeDocument/2006/relationships/image" Target="../media/image62.jpg"/><Relationship Id="rId30" Type="http://schemas.openxmlformats.org/officeDocument/2006/relationships/image" Target="../media/image6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8.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9.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59.png"/><Relationship Id="rId26" Type="http://schemas.openxmlformats.org/officeDocument/2006/relationships/image" Target="../media/image61.jpg"/><Relationship Id="rId3" Type="http://schemas.openxmlformats.org/officeDocument/2006/relationships/image" Target="../media/image50.png"/><Relationship Id="rId21" Type="http://schemas.openxmlformats.org/officeDocument/2006/relationships/image" Target="../media/image60.png"/><Relationship Id="rId7" Type="http://schemas.openxmlformats.org/officeDocument/2006/relationships/image" Target="../media/image14.png"/><Relationship Id="rId12" Type="http://schemas.openxmlformats.org/officeDocument/2006/relationships/image" Target="../media/image19.gif"/><Relationship Id="rId17" Type="http://schemas.openxmlformats.org/officeDocument/2006/relationships/image" Target="../media/image24.gif"/><Relationship Id="rId25" Type="http://schemas.openxmlformats.org/officeDocument/2006/relationships/image" Target="../media/image32.gif"/><Relationship Id="rId2" Type="http://schemas.openxmlformats.org/officeDocument/2006/relationships/image" Target="../media/image1.png"/><Relationship Id="rId16" Type="http://schemas.openxmlformats.org/officeDocument/2006/relationships/image" Target="../media/image23.gif"/><Relationship Id="rId20" Type="http://schemas.openxmlformats.org/officeDocument/2006/relationships/image" Target="../media/image27.png"/><Relationship Id="rId29" Type="http://schemas.openxmlformats.org/officeDocument/2006/relationships/image" Target="../media/image64.png"/><Relationship Id="rId1" Type="http://schemas.openxmlformats.org/officeDocument/2006/relationships/slideMaster" Target="../slideMasters/slideMaster2.xml"/><Relationship Id="rId6" Type="http://schemas.openxmlformats.org/officeDocument/2006/relationships/image" Target="../media/image56.jp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67.png"/><Relationship Id="rId5" Type="http://schemas.openxmlformats.org/officeDocument/2006/relationships/image" Target="../media/image13.png"/><Relationship Id="rId15" Type="http://schemas.openxmlformats.org/officeDocument/2006/relationships/image" Target="../media/image22.gif"/><Relationship Id="rId23" Type="http://schemas.openxmlformats.org/officeDocument/2006/relationships/image" Target="../media/image30.png"/><Relationship Id="rId28"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26.png"/><Relationship Id="rId31" Type="http://schemas.openxmlformats.org/officeDocument/2006/relationships/image" Target="../media/image66.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gif"/><Relationship Id="rId27" Type="http://schemas.openxmlformats.org/officeDocument/2006/relationships/image" Target="../media/image62.jpg"/><Relationship Id="rId30" Type="http://schemas.openxmlformats.org/officeDocument/2006/relationships/image" Target="../media/image6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8.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9.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21"/>
        <p:cNvGrpSpPr/>
        <p:nvPr/>
      </p:nvGrpSpPr>
      <p:grpSpPr>
        <a:xfrm>
          <a:off x="0" y="0"/>
          <a:ext cx="0" cy="0"/>
          <a:chOff x="0" y="0"/>
          <a:chExt cx="0" cy="0"/>
        </a:xfrm>
      </p:grpSpPr>
      <p:pic>
        <p:nvPicPr>
          <p:cNvPr id="22" name="Google Shape;22;p27"/>
          <p:cNvPicPr preferRelativeResize="0"/>
          <p:nvPr/>
        </p:nvPicPr>
        <p:blipFill rotWithShape="1">
          <a:blip r:embed="rId2">
            <a:alphaModFix/>
          </a:blip>
          <a:srcRect/>
          <a:stretch/>
        </p:blipFill>
        <p:spPr>
          <a:xfrm>
            <a:off x="1528" y="860"/>
            <a:ext cx="12188944" cy="6856281"/>
          </a:xfrm>
          <a:prstGeom prst="rect">
            <a:avLst/>
          </a:prstGeom>
          <a:noFill/>
          <a:ln>
            <a:noFill/>
          </a:ln>
        </p:spPr>
      </p:pic>
      <p:sp>
        <p:nvSpPr>
          <p:cNvPr id="23" name="Google Shape;23;p27"/>
          <p:cNvSpPr/>
          <p:nvPr/>
        </p:nvSpPr>
        <p:spPr>
          <a:xfrm>
            <a:off x="0" y="0"/>
            <a:ext cx="12192000" cy="6858000"/>
          </a:xfrm>
          <a:prstGeom prst="rect">
            <a:avLst/>
          </a:prstGeom>
          <a:gradFill>
            <a:gsLst>
              <a:gs pos="0">
                <a:srgbClr val="003375">
                  <a:alpha val="94901"/>
                </a:srgbClr>
              </a:gs>
              <a:gs pos="38000">
                <a:srgbClr val="003375">
                  <a:alpha val="74901"/>
                </a:srgbClr>
              </a:gs>
              <a:gs pos="100000">
                <a:srgbClr val="003375">
                  <a:alpha val="66666"/>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7"/>
          <p:cNvSpPr txBox="1">
            <a:spLocks noGrp="1"/>
          </p:cNvSpPr>
          <p:nvPr>
            <p:ph type="ctrTitle"/>
          </p:nvPr>
        </p:nvSpPr>
        <p:spPr>
          <a:xfrm>
            <a:off x="1194996" y="1393373"/>
            <a:ext cx="9144000" cy="3253694"/>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7"/>
          <p:cNvSpPr txBox="1">
            <a:spLocks noGrp="1"/>
          </p:cNvSpPr>
          <p:nvPr>
            <p:ph type="subTitle" idx="1"/>
          </p:nvPr>
        </p:nvSpPr>
        <p:spPr>
          <a:xfrm>
            <a:off x="1194996" y="5170715"/>
            <a:ext cx="9144000" cy="772886"/>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1800"/>
              <a:buNone/>
              <a:defRPr sz="1800" b="1"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7"/>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7" name="Google Shape;27;p27"/>
          <p:cNvPicPr preferRelativeResize="0"/>
          <p:nvPr/>
        </p:nvPicPr>
        <p:blipFill rotWithShape="1">
          <a:blip r:embed="rId3">
            <a:alphaModFix/>
          </a:blip>
          <a:srcRect/>
          <a:stretch/>
        </p:blipFill>
        <p:spPr>
          <a:xfrm>
            <a:off x="10242550" y="481685"/>
            <a:ext cx="1371600" cy="1371600"/>
          </a:xfrm>
          <a:prstGeom prst="rect">
            <a:avLst/>
          </a:prstGeom>
          <a:noFill/>
          <a:ln>
            <a:noFill/>
          </a:ln>
        </p:spPr>
      </p:pic>
      <p:cxnSp>
        <p:nvCxnSpPr>
          <p:cNvPr id="28" name="Google Shape;28;p27"/>
          <p:cNvCxnSpPr/>
          <p:nvPr/>
        </p:nvCxnSpPr>
        <p:spPr>
          <a:xfrm>
            <a:off x="1194996" y="4932954"/>
            <a:ext cx="755650" cy="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ho we work with">
  <p:cSld name="Who we work with">
    <p:spTree>
      <p:nvGrpSpPr>
        <p:cNvPr id="1" name="Shape 137"/>
        <p:cNvGrpSpPr/>
        <p:nvPr/>
      </p:nvGrpSpPr>
      <p:grpSpPr>
        <a:xfrm>
          <a:off x="0" y="0"/>
          <a:ext cx="0" cy="0"/>
          <a:chOff x="0" y="0"/>
          <a:chExt cx="0" cy="0"/>
        </a:xfrm>
      </p:grpSpPr>
      <p:sp>
        <p:nvSpPr>
          <p:cNvPr id="138" name="Google Shape;138;p47"/>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7"/>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40" name="Google Shape;140;p47"/>
          <p:cNvSpPr txBox="1"/>
          <p:nvPr/>
        </p:nvSpPr>
        <p:spPr>
          <a:xfrm>
            <a:off x="606553" y="344422"/>
            <a:ext cx="10605734" cy="507831"/>
          </a:xfrm>
          <a:prstGeom prst="rect">
            <a:avLst/>
          </a:prstGeom>
          <a:noFill/>
          <a:ln>
            <a:noFill/>
          </a:ln>
        </p:spPr>
        <p:txBody>
          <a:bodyPr spcFirstLastPara="1" wrap="square" lIns="0" tIns="45700" rIns="0" bIns="45700" anchor="t" anchorCtr="0">
            <a:spAutoFit/>
          </a:bodyPr>
          <a:lstStyle/>
          <a:p>
            <a:pPr marL="0" marR="0" lvl="0" indent="0" algn="l" rtl="0">
              <a:lnSpc>
                <a:spcPct val="90000"/>
              </a:lnSpc>
              <a:spcBef>
                <a:spcPts val="0"/>
              </a:spcBef>
              <a:spcAft>
                <a:spcPts val="0"/>
              </a:spcAft>
              <a:buClr>
                <a:schemeClr val="dk2"/>
              </a:buClr>
              <a:buSzPts val="3000"/>
              <a:buFont typeface="Arial"/>
              <a:buNone/>
            </a:pPr>
            <a:r>
              <a:rPr lang="en-GB" sz="3000" b="1">
                <a:solidFill>
                  <a:schemeClr val="dk2"/>
                </a:solidFill>
                <a:latin typeface="Arial"/>
                <a:ea typeface="Arial"/>
                <a:cs typeface="Arial"/>
                <a:sym typeface="Arial"/>
              </a:rPr>
              <a:t>We recently worked with</a:t>
            </a:r>
            <a:endParaRPr/>
          </a:p>
        </p:txBody>
      </p:sp>
      <p:cxnSp>
        <p:nvCxnSpPr>
          <p:cNvPr id="141" name="Google Shape;141;p47"/>
          <p:cNvCxnSpPr/>
          <p:nvPr/>
        </p:nvCxnSpPr>
        <p:spPr>
          <a:xfrm>
            <a:off x="2241955" y="1277030"/>
            <a:ext cx="0" cy="4637314"/>
          </a:xfrm>
          <a:prstGeom prst="straightConnector1">
            <a:avLst/>
          </a:prstGeom>
          <a:noFill/>
          <a:ln w="9525" cap="flat" cmpd="sng">
            <a:solidFill>
              <a:schemeClr val="accent2"/>
            </a:solidFill>
            <a:prstDash val="solid"/>
            <a:miter lim="800000"/>
            <a:headEnd type="none" w="sm" len="sm"/>
            <a:tailEnd type="none" w="sm" len="sm"/>
          </a:ln>
        </p:spPr>
      </p:cxnSp>
      <p:cxnSp>
        <p:nvCxnSpPr>
          <p:cNvPr id="142" name="Google Shape;142;p47"/>
          <p:cNvCxnSpPr/>
          <p:nvPr/>
        </p:nvCxnSpPr>
        <p:spPr>
          <a:xfrm>
            <a:off x="4031028" y="1277030"/>
            <a:ext cx="0" cy="4637314"/>
          </a:xfrm>
          <a:prstGeom prst="straightConnector1">
            <a:avLst/>
          </a:prstGeom>
          <a:noFill/>
          <a:ln w="9525" cap="flat" cmpd="sng">
            <a:solidFill>
              <a:schemeClr val="accent2"/>
            </a:solidFill>
            <a:prstDash val="solid"/>
            <a:miter lim="800000"/>
            <a:headEnd type="none" w="sm" len="sm"/>
            <a:tailEnd type="none" w="sm" len="sm"/>
          </a:ln>
        </p:spPr>
      </p:cxnSp>
      <p:cxnSp>
        <p:nvCxnSpPr>
          <p:cNvPr id="143" name="Google Shape;143;p47"/>
          <p:cNvCxnSpPr/>
          <p:nvPr/>
        </p:nvCxnSpPr>
        <p:spPr>
          <a:xfrm>
            <a:off x="5980478" y="1277030"/>
            <a:ext cx="0" cy="4637314"/>
          </a:xfrm>
          <a:prstGeom prst="straightConnector1">
            <a:avLst/>
          </a:prstGeom>
          <a:noFill/>
          <a:ln w="9525" cap="flat" cmpd="sng">
            <a:solidFill>
              <a:schemeClr val="accent2"/>
            </a:solidFill>
            <a:prstDash val="solid"/>
            <a:miter lim="800000"/>
            <a:headEnd type="none" w="sm" len="sm"/>
            <a:tailEnd type="none" w="sm" len="sm"/>
          </a:ln>
        </p:spPr>
      </p:cxnSp>
      <p:cxnSp>
        <p:nvCxnSpPr>
          <p:cNvPr id="144" name="Google Shape;144;p47"/>
          <p:cNvCxnSpPr/>
          <p:nvPr/>
        </p:nvCxnSpPr>
        <p:spPr>
          <a:xfrm>
            <a:off x="7823588" y="1277030"/>
            <a:ext cx="0" cy="4637314"/>
          </a:xfrm>
          <a:prstGeom prst="straightConnector1">
            <a:avLst/>
          </a:prstGeom>
          <a:noFill/>
          <a:ln w="9525" cap="flat" cmpd="sng">
            <a:solidFill>
              <a:schemeClr val="accent2"/>
            </a:solidFill>
            <a:prstDash val="solid"/>
            <a:miter lim="800000"/>
            <a:headEnd type="none" w="sm" len="sm"/>
            <a:tailEnd type="none" w="sm" len="sm"/>
          </a:ln>
        </p:spPr>
      </p:cxnSp>
      <p:cxnSp>
        <p:nvCxnSpPr>
          <p:cNvPr id="145" name="Google Shape;145;p47"/>
          <p:cNvCxnSpPr/>
          <p:nvPr/>
        </p:nvCxnSpPr>
        <p:spPr>
          <a:xfrm>
            <a:off x="9853690" y="1277030"/>
            <a:ext cx="0" cy="4637314"/>
          </a:xfrm>
          <a:prstGeom prst="straightConnector1">
            <a:avLst/>
          </a:prstGeom>
          <a:noFill/>
          <a:ln w="9525" cap="flat" cmpd="sng">
            <a:solidFill>
              <a:schemeClr val="accent2"/>
            </a:solidFill>
            <a:prstDash val="solid"/>
            <a:miter lim="800000"/>
            <a:headEnd type="none" w="sm" len="sm"/>
            <a:tailEnd type="none" w="sm" len="sm"/>
          </a:ln>
        </p:spPr>
      </p:cxnSp>
      <p:pic>
        <p:nvPicPr>
          <p:cNvPr id="146" name="Google Shape;146;p47"/>
          <p:cNvPicPr preferRelativeResize="0"/>
          <p:nvPr/>
        </p:nvPicPr>
        <p:blipFill rotWithShape="1">
          <a:blip r:embed="rId2">
            <a:alphaModFix/>
          </a:blip>
          <a:srcRect/>
          <a:stretch/>
        </p:blipFill>
        <p:spPr>
          <a:xfrm>
            <a:off x="10333936" y="2303578"/>
            <a:ext cx="1017104" cy="418708"/>
          </a:xfrm>
          <a:prstGeom prst="rect">
            <a:avLst/>
          </a:prstGeom>
          <a:noFill/>
          <a:ln>
            <a:noFill/>
          </a:ln>
        </p:spPr>
      </p:pic>
      <p:pic>
        <p:nvPicPr>
          <p:cNvPr id="147" name="Google Shape;147;p47"/>
          <p:cNvPicPr preferRelativeResize="0"/>
          <p:nvPr/>
        </p:nvPicPr>
        <p:blipFill rotWithShape="1">
          <a:blip r:embed="rId3">
            <a:alphaModFix/>
          </a:blip>
          <a:srcRect/>
          <a:stretch/>
        </p:blipFill>
        <p:spPr>
          <a:xfrm>
            <a:off x="10259004" y="4284707"/>
            <a:ext cx="965433" cy="457200"/>
          </a:xfrm>
          <a:prstGeom prst="rect">
            <a:avLst/>
          </a:prstGeom>
          <a:noFill/>
          <a:ln>
            <a:noFill/>
          </a:ln>
        </p:spPr>
      </p:pic>
      <p:pic>
        <p:nvPicPr>
          <p:cNvPr id="148" name="Google Shape;148;p47"/>
          <p:cNvPicPr preferRelativeResize="0"/>
          <p:nvPr/>
        </p:nvPicPr>
        <p:blipFill rotWithShape="1">
          <a:blip r:embed="rId4">
            <a:alphaModFix/>
          </a:blip>
          <a:srcRect/>
          <a:stretch/>
        </p:blipFill>
        <p:spPr>
          <a:xfrm>
            <a:off x="2530097" y="1437430"/>
            <a:ext cx="1212789" cy="350900"/>
          </a:xfrm>
          <a:prstGeom prst="rect">
            <a:avLst/>
          </a:prstGeom>
          <a:noFill/>
          <a:ln>
            <a:noFill/>
          </a:ln>
        </p:spPr>
      </p:pic>
      <p:pic>
        <p:nvPicPr>
          <p:cNvPr id="149" name="Google Shape;149;p47" descr="Image result for hella logo"/>
          <p:cNvPicPr preferRelativeResize="0"/>
          <p:nvPr/>
        </p:nvPicPr>
        <p:blipFill rotWithShape="1">
          <a:blip r:embed="rId5">
            <a:alphaModFix/>
          </a:blip>
          <a:srcRect t="12639" b="12301"/>
          <a:stretch/>
        </p:blipFill>
        <p:spPr>
          <a:xfrm>
            <a:off x="2790630" y="2242682"/>
            <a:ext cx="720088" cy="540501"/>
          </a:xfrm>
          <a:prstGeom prst="rect">
            <a:avLst/>
          </a:prstGeom>
          <a:noFill/>
          <a:ln>
            <a:noFill/>
          </a:ln>
        </p:spPr>
      </p:pic>
      <p:pic>
        <p:nvPicPr>
          <p:cNvPr id="150" name="Google Shape;150;p47"/>
          <p:cNvPicPr preferRelativeResize="0"/>
          <p:nvPr/>
        </p:nvPicPr>
        <p:blipFill rotWithShape="1">
          <a:blip r:embed="rId6">
            <a:alphaModFix/>
          </a:blip>
          <a:srcRect/>
          <a:stretch/>
        </p:blipFill>
        <p:spPr>
          <a:xfrm>
            <a:off x="2816451" y="4193267"/>
            <a:ext cx="640080" cy="640080"/>
          </a:xfrm>
          <a:prstGeom prst="rect">
            <a:avLst/>
          </a:prstGeom>
          <a:noFill/>
          <a:ln>
            <a:noFill/>
          </a:ln>
        </p:spPr>
      </p:pic>
      <p:pic>
        <p:nvPicPr>
          <p:cNvPr id="151" name="Google Shape;151;p47" descr="Image result for english heritage logo"/>
          <p:cNvPicPr preferRelativeResize="0"/>
          <p:nvPr/>
        </p:nvPicPr>
        <p:blipFill rotWithShape="1">
          <a:blip r:embed="rId7">
            <a:alphaModFix/>
          </a:blip>
          <a:srcRect/>
          <a:stretch/>
        </p:blipFill>
        <p:spPr>
          <a:xfrm>
            <a:off x="2563260" y="3317318"/>
            <a:ext cx="1200500" cy="415931"/>
          </a:xfrm>
          <a:prstGeom prst="rect">
            <a:avLst/>
          </a:prstGeom>
          <a:noFill/>
          <a:ln>
            <a:noFill/>
          </a:ln>
        </p:spPr>
      </p:pic>
      <p:pic>
        <p:nvPicPr>
          <p:cNvPr id="152" name="Google Shape;152;p47"/>
          <p:cNvPicPr preferRelativeResize="0"/>
          <p:nvPr/>
        </p:nvPicPr>
        <p:blipFill rotWithShape="1">
          <a:blip r:embed="rId8">
            <a:alphaModFix/>
          </a:blip>
          <a:srcRect/>
          <a:stretch/>
        </p:blipFill>
        <p:spPr>
          <a:xfrm>
            <a:off x="2530097" y="5361659"/>
            <a:ext cx="1212788" cy="441480"/>
          </a:xfrm>
          <a:prstGeom prst="rect">
            <a:avLst/>
          </a:prstGeom>
          <a:noFill/>
          <a:ln>
            <a:noFill/>
          </a:ln>
        </p:spPr>
      </p:pic>
      <p:pic>
        <p:nvPicPr>
          <p:cNvPr id="153" name="Google Shape;153;p47" descr="Image result for said business school"/>
          <p:cNvPicPr preferRelativeResize="0"/>
          <p:nvPr/>
        </p:nvPicPr>
        <p:blipFill rotWithShape="1">
          <a:blip r:embed="rId9">
            <a:alphaModFix/>
          </a:blip>
          <a:srcRect/>
          <a:stretch/>
        </p:blipFill>
        <p:spPr>
          <a:xfrm>
            <a:off x="892998" y="1358965"/>
            <a:ext cx="1063041" cy="507831"/>
          </a:xfrm>
          <a:prstGeom prst="rect">
            <a:avLst/>
          </a:prstGeom>
          <a:noFill/>
          <a:ln>
            <a:noFill/>
          </a:ln>
        </p:spPr>
      </p:pic>
      <p:pic>
        <p:nvPicPr>
          <p:cNvPr id="154" name="Google Shape;154;p47"/>
          <p:cNvPicPr preferRelativeResize="0"/>
          <p:nvPr/>
        </p:nvPicPr>
        <p:blipFill rotWithShape="1">
          <a:blip r:embed="rId10">
            <a:alphaModFix/>
          </a:blip>
          <a:srcRect/>
          <a:stretch/>
        </p:blipFill>
        <p:spPr>
          <a:xfrm>
            <a:off x="892998" y="2375772"/>
            <a:ext cx="1060815" cy="274320"/>
          </a:xfrm>
          <a:prstGeom prst="rect">
            <a:avLst/>
          </a:prstGeom>
          <a:noFill/>
          <a:ln>
            <a:noFill/>
          </a:ln>
        </p:spPr>
      </p:pic>
      <p:pic>
        <p:nvPicPr>
          <p:cNvPr id="155" name="Google Shape;155;p47"/>
          <p:cNvPicPr preferRelativeResize="0"/>
          <p:nvPr/>
        </p:nvPicPr>
        <p:blipFill rotWithShape="1">
          <a:blip r:embed="rId11">
            <a:alphaModFix/>
          </a:blip>
          <a:srcRect/>
          <a:stretch/>
        </p:blipFill>
        <p:spPr>
          <a:xfrm>
            <a:off x="708192" y="4284707"/>
            <a:ext cx="1325217" cy="457200"/>
          </a:xfrm>
          <a:prstGeom prst="rect">
            <a:avLst/>
          </a:prstGeom>
          <a:noFill/>
          <a:ln>
            <a:noFill/>
          </a:ln>
        </p:spPr>
      </p:pic>
      <p:pic>
        <p:nvPicPr>
          <p:cNvPr id="156" name="Google Shape;156;p47" descr="Image result for ITT logo"/>
          <p:cNvPicPr preferRelativeResize="0"/>
          <p:nvPr/>
        </p:nvPicPr>
        <p:blipFill rotWithShape="1">
          <a:blip r:embed="rId12">
            <a:alphaModFix/>
          </a:blip>
          <a:srcRect/>
          <a:stretch/>
        </p:blipFill>
        <p:spPr>
          <a:xfrm>
            <a:off x="978432" y="3056727"/>
            <a:ext cx="783278" cy="783278"/>
          </a:xfrm>
          <a:prstGeom prst="rect">
            <a:avLst/>
          </a:prstGeom>
          <a:noFill/>
          <a:ln>
            <a:noFill/>
          </a:ln>
        </p:spPr>
      </p:pic>
      <p:pic>
        <p:nvPicPr>
          <p:cNvPr id="157" name="Google Shape;157;p47"/>
          <p:cNvPicPr preferRelativeResize="0"/>
          <p:nvPr/>
        </p:nvPicPr>
        <p:blipFill rotWithShape="1">
          <a:blip r:embed="rId13">
            <a:alphaModFix/>
          </a:blip>
          <a:srcRect l="2749" t="18836" r="1962" b="16002"/>
          <a:stretch/>
        </p:blipFill>
        <p:spPr>
          <a:xfrm>
            <a:off x="8111730" y="1474708"/>
            <a:ext cx="1453818" cy="276345"/>
          </a:xfrm>
          <a:prstGeom prst="rect">
            <a:avLst/>
          </a:prstGeom>
          <a:noFill/>
          <a:ln>
            <a:noFill/>
          </a:ln>
        </p:spPr>
      </p:pic>
      <p:pic>
        <p:nvPicPr>
          <p:cNvPr id="158" name="Google Shape;158;p47"/>
          <p:cNvPicPr preferRelativeResize="0"/>
          <p:nvPr/>
        </p:nvPicPr>
        <p:blipFill rotWithShape="1">
          <a:blip r:embed="rId14">
            <a:alphaModFix/>
          </a:blip>
          <a:srcRect/>
          <a:stretch/>
        </p:blipFill>
        <p:spPr>
          <a:xfrm>
            <a:off x="8208639" y="2311332"/>
            <a:ext cx="1260000" cy="403200"/>
          </a:xfrm>
          <a:prstGeom prst="rect">
            <a:avLst/>
          </a:prstGeom>
          <a:noFill/>
          <a:ln>
            <a:noFill/>
          </a:ln>
        </p:spPr>
      </p:pic>
      <p:pic>
        <p:nvPicPr>
          <p:cNvPr id="159" name="Google Shape;159;p47"/>
          <p:cNvPicPr preferRelativeResize="0"/>
          <p:nvPr/>
        </p:nvPicPr>
        <p:blipFill rotWithShape="1">
          <a:blip r:embed="rId15">
            <a:alphaModFix/>
          </a:blip>
          <a:srcRect/>
          <a:stretch/>
        </p:blipFill>
        <p:spPr>
          <a:xfrm>
            <a:off x="7979174" y="4093671"/>
            <a:ext cx="1671860" cy="819395"/>
          </a:xfrm>
          <a:prstGeom prst="rect">
            <a:avLst/>
          </a:prstGeom>
          <a:noFill/>
          <a:ln>
            <a:noFill/>
          </a:ln>
        </p:spPr>
      </p:pic>
      <p:pic>
        <p:nvPicPr>
          <p:cNvPr id="160" name="Google Shape;160;p47"/>
          <p:cNvPicPr preferRelativeResize="0"/>
          <p:nvPr/>
        </p:nvPicPr>
        <p:blipFill rotWithShape="1">
          <a:blip r:embed="rId16">
            <a:alphaModFix/>
          </a:blip>
          <a:srcRect/>
          <a:stretch/>
        </p:blipFill>
        <p:spPr>
          <a:xfrm>
            <a:off x="8164053" y="3361288"/>
            <a:ext cx="1330702" cy="327990"/>
          </a:xfrm>
          <a:prstGeom prst="rect">
            <a:avLst/>
          </a:prstGeom>
          <a:noFill/>
          <a:ln>
            <a:noFill/>
          </a:ln>
        </p:spPr>
      </p:pic>
      <p:pic>
        <p:nvPicPr>
          <p:cNvPr id="161" name="Google Shape;161;p47" descr="Image result for judge business school"/>
          <p:cNvPicPr preferRelativeResize="0"/>
          <p:nvPr/>
        </p:nvPicPr>
        <p:blipFill rotWithShape="1">
          <a:blip r:embed="rId17">
            <a:alphaModFix/>
          </a:blip>
          <a:srcRect/>
          <a:stretch/>
        </p:blipFill>
        <p:spPr>
          <a:xfrm>
            <a:off x="8068563" y="5285171"/>
            <a:ext cx="1426192" cy="534822"/>
          </a:xfrm>
          <a:prstGeom prst="rect">
            <a:avLst/>
          </a:prstGeom>
          <a:noFill/>
          <a:ln>
            <a:noFill/>
          </a:ln>
        </p:spPr>
      </p:pic>
      <p:pic>
        <p:nvPicPr>
          <p:cNvPr id="162" name="Google Shape;162;p47"/>
          <p:cNvPicPr preferRelativeResize="0"/>
          <p:nvPr/>
        </p:nvPicPr>
        <p:blipFill rotWithShape="1">
          <a:blip r:embed="rId18">
            <a:alphaModFix/>
          </a:blip>
          <a:srcRect/>
          <a:stretch/>
        </p:blipFill>
        <p:spPr>
          <a:xfrm>
            <a:off x="6232660" y="2275963"/>
            <a:ext cx="1279646" cy="473938"/>
          </a:xfrm>
          <a:prstGeom prst="rect">
            <a:avLst/>
          </a:prstGeom>
          <a:noFill/>
          <a:ln>
            <a:noFill/>
          </a:ln>
        </p:spPr>
      </p:pic>
      <p:pic>
        <p:nvPicPr>
          <p:cNvPr id="163" name="Google Shape;163;p47"/>
          <p:cNvPicPr preferRelativeResize="0"/>
          <p:nvPr/>
        </p:nvPicPr>
        <p:blipFill rotWithShape="1">
          <a:blip r:embed="rId19">
            <a:alphaModFix/>
          </a:blip>
          <a:srcRect/>
          <a:stretch/>
        </p:blipFill>
        <p:spPr>
          <a:xfrm>
            <a:off x="6402757" y="4328821"/>
            <a:ext cx="1015518" cy="368973"/>
          </a:xfrm>
          <a:prstGeom prst="rect">
            <a:avLst/>
          </a:prstGeom>
          <a:noFill/>
          <a:ln>
            <a:noFill/>
          </a:ln>
        </p:spPr>
      </p:pic>
      <p:pic>
        <p:nvPicPr>
          <p:cNvPr id="164" name="Google Shape;164;p47"/>
          <p:cNvPicPr preferRelativeResize="0"/>
          <p:nvPr/>
        </p:nvPicPr>
        <p:blipFill rotWithShape="1">
          <a:blip r:embed="rId20">
            <a:alphaModFix/>
          </a:blip>
          <a:srcRect/>
          <a:stretch/>
        </p:blipFill>
        <p:spPr>
          <a:xfrm>
            <a:off x="6456970" y="3273823"/>
            <a:ext cx="890125" cy="502920"/>
          </a:xfrm>
          <a:prstGeom prst="rect">
            <a:avLst/>
          </a:prstGeom>
          <a:noFill/>
          <a:ln>
            <a:noFill/>
          </a:ln>
        </p:spPr>
      </p:pic>
      <p:pic>
        <p:nvPicPr>
          <p:cNvPr id="165" name="Google Shape;165;p47"/>
          <p:cNvPicPr preferRelativeResize="0"/>
          <p:nvPr/>
        </p:nvPicPr>
        <p:blipFill rotWithShape="1">
          <a:blip r:embed="rId21">
            <a:alphaModFix/>
          </a:blip>
          <a:srcRect/>
          <a:stretch/>
        </p:blipFill>
        <p:spPr>
          <a:xfrm>
            <a:off x="6327292" y="5334135"/>
            <a:ext cx="1137798" cy="436894"/>
          </a:xfrm>
          <a:prstGeom prst="rect">
            <a:avLst/>
          </a:prstGeom>
          <a:noFill/>
          <a:ln>
            <a:noFill/>
          </a:ln>
        </p:spPr>
      </p:pic>
      <p:pic>
        <p:nvPicPr>
          <p:cNvPr id="166" name="Google Shape;166;p47"/>
          <p:cNvPicPr preferRelativeResize="0"/>
          <p:nvPr/>
        </p:nvPicPr>
        <p:blipFill rotWithShape="1">
          <a:blip r:embed="rId22">
            <a:alphaModFix/>
          </a:blip>
          <a:srcRect t="18500"/>
          <a:stretch/>
        </p:blipFill>
        <p:spPr>
          <a:xfrm>
            <a:off x="4350034" y="1412715"/>
            <a:ext cx="1342301" cy="400331"/>
          </a:xfrm>
          <a:prstGeom prst="rect">
            <a:avLst/>
          </a:prstGeom>
          <a:noFill/>
          <a:ln>
            <a:noFill/>
          </a:ln>
        </p:spPr>
      </p:pic>
      <p:pic>
        <p:nvPicPr>
          <p:cNvPr id="167" name="Google Shape;167;p47"/>
          <p:cNvPicPr preferRelativeResize="0"/>
          <p:nvPr/>
        </p:nvPicPr>
        <p:blipFill rotWithShape="1">
          <a:blip r:embed="rId23">
            <a:alphaModFix/>
          </a:blip>
          <a:srcRect/>
          <a:stretch/>
        </p:blipFill>
        <p:spPr>
          <a:xfrm>
            <a:off x="4705280" y="4216127"/>
            <a:ext cx="594360" cy="594360"/>
          </a:xfrm>
          <a:prstGeom prst="rect">
            <a:avLst/>
          </a:prstGeom>
          <a:noFill/>
          <a:ln>
            <a:noFill/>
          </a:ln>
        </p:spPr>
      </p:pic>
      <p:pic>
        <p:nvPicPr>
          <p:cNvPr id="168" name="Google Shape;168;p47"/>
          <p:cNvPicPr preferRelativeResize="0"/>
          <p:nvPr/>
        </p:nvPicPr>
        <p:blipFill rotWithShape="1">
          <a:blip r:embed="rId24">
            <a:alphaModFix/>
          </a:blip>
          <a:srcRect/>
          <a:stretch/>
        </p:blipFill>
        <p:spPr>
          <a:xfrm>
            <a:off x="4711867" y="5156794"/>
            <a:ext cx="515379" cy="791577"/>
          </a:xfrm>
          <a:prstGeom prst="rect">
            <a:avLst/>
          </a:prstGeom>
          <a:noFill/>
          <a:ln>
            <a:noFill/>
          </a:ln>
        </p:spPr>
      </p:pic>
      <p:pic>
        <p:nvPicPr>
          <p:cNvPr id="169" name="Google Shape;169;p47" descr="https://lh5.googleusercontent.com/UasnuT61R7GcTLyPCiCx5clcwghlI28MArL1RjIzFmJnyK_KSeGGOI1IG7F1s4NxQmreU6pDzp85EUjzgpp5BQqpagVhEcpqKR8q86PLjSQKUyOO4LbQS5LLdPQpwIgdEwarnCmOKKo"/>
          <p:cNvPicPr preferRelativeResize="0"/>
          <p:nvPr/>
        </p:nvPicPr>
        <p:blipFill rotWithShape="1">
          <a:blip r:embed="rId25">
            <a:alphaModFix/>
          </a:blip>
          <a:srcRect/>
          <a:stretch/>
        </p:blipFill>
        <p:spPr>
          <a:xfrm>
            <a:off x="4483969" y="2295538"/>
            <a:ext cx="1008848" cy="408684"/>
          </a:xfrm>
          <a:prstGeom prst="rect">
            <a:avLst/>
          </a:prstGeom>
          <a:noFill/>
          <a:ln>
            <a:noFill/>
          </a:ln>
        </p:spPr>
      </p:pic>
      <p:pic>
        <p:nvPicPr>
          <p:cNvPr id="170" name="Google Shape;170;p47" descr="https://lh4.googleusercontent.com/wljPEUhYVkJdqq2fWm0zYsdlDQFMgYfUd7UkSlc41Pe7I0dISxBvBtA-xBHLfFqLrPrLmsvMwzIvxW2qYt7UMwvEyxXvvimfCloVwUuzA7tx6dgVwcld4oX1p7FPEPt2uSU5K0mDKE0"/>
          <p:cNvPicPr preferRelativeResize="0"/>
          <p:nvPr/>
        </p:nvPicPr>
        <p:blipFill rotWithShape="1">
          <a:blip r:embed="rId26">
            <a:alphaModFix/>
          </a:blip>
          <a:srcRect/>
          <a:stretch/>
        </p:blipFill>
        <p:spPr>
          <a:xfrm>
            <a:off x="746713" y="5332393"/>
            <a:ext cx="1145630" cy="320776"/>
          </a:xfrm>
          <a:prstGeom prst="rect">
            <a:avLst/>
          </a:prstGeom>
          <a:noFill/>
          <a:ln>
            <a:noFill/>
          </a:ln>
        </p:spPr>
      </p:pic>
      <p:pic>
        <p:nvPicPr>
          <p:cNvPr id="171" name="Google Shape;171;p47" descr="https://lh3.googleusercontent.com/myJS2xap_p3NqcUcOudqbe4fmZu0bR7JpbiifWRrATRb9cUh20GL6xoR5cg_rBABTNYg-rUMntj4xzvH0lpY2-iabJgNZagPH0Oge5BysIdeTF5UUCiOvj7qXVJCGzb7B5hljZ1qQfw"/>
          <p:cNvPicPr preferRelativeResize="0"/>
          <p:nvPr/>
        </p:nvPicPr>
        <p:blipFill rotWithShape="1">
          <a:blip r:embed="rId27">
            <a:alphaModFix/>
          </a:blip>
          <a:srcRect b="21606"/>
          <a:stretch/>
        </p:blipFill>
        <p:spPr>
          <a:xfrm>
            <a:off x="10241513" y="3231112"/>
            <a:ext cx="1228636" cy="508076"/>
          </a:xfrm>
          <a:prstGeom prst="rect">
            <a:avLst/>
          </a:prstGeom>
          <a:noFill/>
          <a:ln>
            <a:noFill/>
          </a:ln>
        </p:spPr>
      </p:pic>
      <p:pic>
        <p:nvPicPr>
          <p:cNvPr id="172" name="Google Shape;172;p47" descr="https://lh6.googleusercontent.com/icrSNk89yK1toQDESJm6zFqZpKGRJ1eg9cLQIgAds5OCO_ZpznqroN23o-BK1XAmonmbpXd0b3JDXd0apu9inG_IZL1s3JVGJ3NhtuJVy7yO2IvctWdmhFP3sKmg7aUtXn0RxdJmMYA"/>
          <p:cNvPicPr preferRelativeResize="0"/>
          <p:nvPr/>
        </p:nvPicPr>
        <p:blipFill rotWithShape="1">
          <a:blip r:embed="rId28">
            <a:alphaModFix/>
          </a:blip>
          <a:srcRect t="32530" b="31882"/>
          <a:stretch/>
        </p:blipFill>
        <p:spPr>
          <a:xfrm>
            <a:off x="6271866" y="1373407"/>
            <a:ext cx="1331811" cy="473938"/>
          </a:xfrm>
          <a:prstGeom prst="rect">
            <a:avLst/>
          </a:prstGeom>
          <a:noFill/>
          <a:ln>
            <a:noFill/>
          </a:ln>
        </p:spPr>
      </p:pic>
      <p:pic>
        <p:nvPicPr>
          <p:cNvPr id="173" name="Google Shape;173;p47" descr="https://lh4.googleusercontent.com/wiT3q_EHe3MzoSk-ROCz5y3vxxdRS0mtAnA2gUfSWDEYbYAz_4Fft2JzRJZikXWzRaXDHE_sGxdippuiFJDhzvx_rEXPZ7Gwsunksd-CgT2LM3aDp3ddkz8wtFtgzY11qu8-YUuutH8"/>
          <p:cNvPicPr preferRelativeResize="0"/>
          <p:nvPr/>
        </p:nvPicPr>
        <p:blipFill rotWithShape="1">
          <a:blip r:embed="rId29">
            <a:alphaModFix/>
          </a:blip>
          <a:srcRect/>
          <a:stretch/>
        </p:blipFill>
        <p:spPr>
          <a:xfrm>
            <a:off x="4209370" y="3320881"/>
            <a:ext cx="1571412" cy="296576"/>
          </a:xfrm>
          <a:prstGeom prst="rect">
            <a:avLst/>
          </a:prstGeom>
          <a:noFill/>
          <a:ln>
            <a:noFill/>
          </a:ln>
        </p:spPr>
      </p:pic>
      <p:pic>
        <p:nvPicPr>
          <p:cNvPr id="174" name="Google Shape;174;p47" descr="https://lh3.googleusercontent.com/7eMqurDbgrq6MsXV_9C58QO1UGT5e1DnvLHsUfd5b1YWJ8HYDJJbVGC5iSXQBXu8ra2KaptfFacj7RFgBDyYPIWK6nQtjaZ7GTojySFkwZ4btihgB6TuppMLCwtc6w44Fj41FdvRvjY"/>
          <p:cNvPicPr preferRelativeResize="0"/>
          <p:nvPr/>
        </p:nvPicPr>
        <p:blipFill rotWithShape="1">
          <a:blip r:embed="rId30">
            <a:alphaModFix/>
          </a:blip>
          <a:srcRect/>
          <a:stretch/>
        </p:blipFill>
        <p:spPr>
          <a:xfrm>
            <a:off x="10238742" y="5272473"/>
            <a:ext cx="1112298" cy="560460"/>
          </a:xfrm>
          <a:prstGeom prst="rect">
            <a:avLst/>
          </a:prstGeom>
          <a:noFill/>
          <a:ln>
            <a:noFill/>
          </a:ln>
        </p:spPr>
      </p:pic>
      <p:pic>
        <p:nvPicPr>
          <p:cNvPr id="175" name="Google Shape;175;p47" descr="https://lh3.googleusercontent.com/sXcVhDdaqyNk2LhybFhlHG1P_3B2MzwpWxgW4DHdikzJtbkOZskTeLzEmY5NZFzigFBn9gkgChvni18-ubfyIkkiRkP_bku_RCYyR_gsa97yUj6qQx9cmVjjslSrrDEbgr2nbofZTmQ"/>
          <p:cNvPicPr preferRelativeResize="0"/>
          <p:nvPr/>
        </p:nvPicPr>
        <p:blipFill rotWithShape="1">
          <a:blip r:embed="rId31">
            <a:alphaModFix/>
          </a:blip>
          <a:srcRect/>
          <a:stretch/>
        </p:blipFill>
        <p:spPr>
          <a:xfrm>
            <a:off x="10077144" y="1421708"/>
            <a:ext cx="1943124" cy="297417"/>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Video">
  <p:cSld name="Video">
    <p:spTree>
      <p:nvGrpSpPr>
        <p:cNvPr id="1" name="Shape 1304"/>
        <p:cNvGrpSpPr/>
        <p:nvPr/>
      </p:nvGrpSpPr>
      <p:grpSpPr>
        <a:xfrm>
          <a:off x="0" y="0"/>
          <a:ext cx="0" cy="0"/>
          <a:chOff x="0" y="0"/>
          <a:chExt cx="0" cy="0"/>
        </a:xfrm>
      </p:grpSpPr>
      <p:grpSp>
        <p:nvGrpSpPr>
          <p:cNvPr id="1305" name="Google Shape;1305;p130"/>
          <p:cNvGrpSpPr/>
          <p:nvPr/>
        </p:nvGrpSpPr>
        <p:grpSpPr>
          <a:xfrm>
            <a:off x="12146280" y="-4"/>
            <a:ext cx="45723" cy="6858008"/>
            <a:chOff x="-1" y="-2"/>
            <a:chExt cx="45722" cy="6858006"/>
          </a:xfrm>
        </p:grpSpPr>
        <p:sp>
          <p:nvSpPr>
            <p:cNvPr id="1306" name="Google Shape;1306;p130"/>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07" name="Google Shape;1307;p130"/>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308" name="Google Shape;1308;p130"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309" name="Google Shape;1309;p130"/>
          <p:cNvGrpSpPr/>
          <p:nvPr/>
        </p:nvGrpSpPr>
        <p:grpSpPr>
          <a:xfrm>
            <a:off x="-4" y="-4"/>
            <a:ext cx="45724" cy="6858003"/>
            <a:chOff x="-2" y="-2"/>
            <a:chExt cx="45722" cy="6858002"/>
          </a:xfrm>
        </p:grpSpPr>
        <p:sp>
          <p:nvSpPr>
            <p:cNvPr id="1310" name="Google Shape;1310;p130"/>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11" name="Google Shape;1311;p130"/>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312" name="Google Shape;1312;p130"/>
          <p:cNvSpPr/>
          <p:nvPr/>
        </p:nvSpPr>
        <p:spPr>
          <a:xfrm>
            <a:off x="47244" y="2275114"/>
            <a:ext cx="12097512" cy="2656117"/>
          </a:xfrm>
          <a:prstGeom prst="rect">
            <a:avLst/>
          </a:prstGeom>
          <a:solidFill>
            <a:srgbClr val="F2F2F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13" name="Google Shape;1313;p130"/>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314" name="Google Shape;1314;p130"/>
          <p:cNvSpPr>
            <a:spLocks noGrp="1"/>
          </p:cNvSpPr>
          <p:nvPr>
            <p:ph type="media" idx="2"/>
          </p:nvPr>
        </p:nvSpPr>
        <p:spPr>
          <a:xfrm>
            <a:off x="2113126" y="1551212"/>
            <a:ext cx="7740196" cy="410391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1pPr>
            <a:lvl2pPr marR="0" lvl="1"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2pPr>
            <a:lvl3pPr marR="0" lvl="2"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3pPr>
            <a:lvl4pPr marR="0" lvl="3"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4pPr>
            <a:lvl5pPr marR="0" lvl="4"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5pPr>
            <a:lvl6pPr marR="0" lvl="5"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6pPr>
            <a:lvl7pPr marR="0" lvl="6"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7pPr>
            <a:lvl8pPr marR="0" lvl="7"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8pPr>
            <a:lvl9pPr marR="0" lvl="8"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9pPr>
          </a:lstStyle>
          <a:p>
            <a:endParaRPr/>
          </a:p>
        </p:txBody>
      </p:sp>
      <p:sp>
        <p:nvSpPr>
          <p:cNvPr id="1315" name="Google Shape;1315;p130"/>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316"/>
        <p:cNvGrpSpPr/>
        <p:nvPr/>
      </p:nvGrpSpPr>
      <p:grpSpPr>
        <a:xfrm>
          <a:off x="0" y="0"/>
          <a:ext cx="0" cy="0"/>
          <a:chOff x="0" y="0"/>
          <a:chExt cx="0" cy="0"/>
        </a:xfrm>
      </p:grpSpPr>
      <p:grpSp>
        <p:nvGrpSpPr>
          <p:cNvPr id="1317" name="Google Shape;1317;p131"/>
          <p:cNvGrpSpPr/>
          <p:nvPr/>
        </p:nvGrpSpPr>
        <p:grpSpPr>
          <a:xfrm>
            <a:off x="12146280" y="-4"/>
            <a:ext cx="45723" cy="6858008"/>
            <a:chOff x="-1" y="-2"/>
            <a:chExt cx="45722" cy="6858006"/>
          </a:xfrm>
        </p:grpSpPr>
        <p:sp>
          <p:nvSpPr>
            <p:cNvPr id="1318" name="Google Shape;1318;p131"/>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19" name="Google Shape;1319;p131"/>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320" name="Google Shape;1320;p131"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321" name="Google Shape;1321;p131"/>
          <p:cNvGrpSpPr/>
          <p:nvPr/>
        </p:nvGrpSpPr>
        <p:grpSpPr>
          <a:xfrm>
            <a:off x="-4" y="-4"/>
            <a:ext cx="45724" cy="6858003"/>
            <a:chOff x="-2" y="-2"/>
            <a:chExt cx="45722" cy="6858002"/>
          </a:xfrm>
        </p:grpSpPr>
        <p:sp>
          <p:nvSpPr>
            <p:cNvPr id="1322" name="Google Shape;1322;p131"/>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23" name="Google Shape;1323;p131"/>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324" name="Google Shape;1324;p131"/>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Blank (no logo)">
  <p:cSld name="Blank (no logo)">
    <p:spTree>
      <p:nvGrpSpPr>
        <p:cNvPr id="1" name="Shape 1325"/>
        <p:cNvGrpSpPr/>
        <p:nvPr/>
      </p:nvGrpSpPr>
      <p:grpSpPr>
        <a:xfrm>
          <a:off x="0" y="0"/>
          <a:ext cx="0" cy="0"/>
          <a:chOff x="0" y="0"/>
          <a:chExt cx="0" cy="0"/>
        </a:xfrm>
      </p:grpSpPr>
      <p:sp>
        <p:nvSpPr>
          <p:cNvPr id="1326" name="Google Shape;1326;p132"/>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Contact and Social">
  <p:cSld name="Contact and Social">
    <p:spTree>
      <p:nvGrpSpPr>
        <p:cNvPr id="1" name="Shape 1327"/>
        <p:cNvGrpSpPr/>
        <p:nvPr/>
      </p:nvGrpSpPr>
      <p:grpSpPr>
        <a:xfrm>
          <a:off x="0" y="0"/>
          <a:ext cx="0" cy="0"/>
          <a:chOff x="0" y="0"/>
          <a:chExt cx="0" cy="0"/>
        </a:xfrm>
      </p:grpSpPr>
      <p:pic>
        <p:nvPicPr>
          <p:cNvPr id="1328" name="Google Shape;1328;p133" descr="image44.jpg"/>
          <p:cNvPicPr preferRelativeResize="0"/>
          <p:nvPr/>
        </p:nvPicPr>
        <p:blipFill rotWithShape="1">
          <a:blip r:embed="rId2">
            <a:alphaModFix/>
          </a:blip>
          <a:srcRect/>
          <a:stretch/>
        </p:blipFill>
        <p:spPr>
          <a:xfrm>
            <a:off x="1522" y="114301"/>
            <a:ext cx="12188955" cy="3314702"/>
          </a:xfrm>
          <a:prstGeom prst="rect">
            <a:avLst/>
          </a:prstGeom>
          <a:noFill/>
          <a:ln>
            <a:noFill/>
          </a:ln>
        </p:spPr>
      </p:pic>
      <p:sp>
        <p:nvSpPr>
          <p:cNvPr id="1329" name="Google Shape;1329;p133"/>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30" name="Google Shape;1330;p133"/>
          <p:cNvSpPr txBox="1"/>
          <p:nvPr/>
        </p:nvSpPr>
        <p:spPr>
          <a:xfrm>
            <a:off x="2216150" y="3872805"/>
            <a:ext cx="7759700" cy="8696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b="1">
                <a:solidFill>
                  <a:srgbClr val="003375"/>
                </a:solidFill>
                <a:latin typeface="Arial"/>
                <a:ea typeface="Arial"/>
                <a:cs typeface="Arial"/>
                <a:sym typeface="Arial"/>
              </a:rPr>
              <a:t>iOpener Institute for People and Performance</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Prama House | 267 Banbury Road | Oxford OX2 7HT UK</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+44 (0)1865 511522 | info@iopener.com</a:t>
            </a:r>
            <a:endParaRPr/>
          </a:p>
        </p:txBody>
      </p:sp>
      <p:grpSp>
        <p:nvGrpSpPr>
          <p:cNvPr id="1331" name="Google Shape;1331;p133"/>
          <p:cNvGrpSpPr/>
          <p:nvPr/>
        </p:nvGrpSpPr>
        <p:grpSpPr>
          <a:xfrm>
            <a:off x="1150321" y="5331504"/>
            <a:ext cx="9891361" cy="629332"/>
            <a:chOff x="0" y="0"/>
            <a:chExt cx="9891360" cy="629330"/>
          </a:xfrm>
        </p:grpSpPr>
        <p:sp>
          <p:nvSpPr>
            <p:cNvPr id="1332" name="Google Shape;1332;p133"/>
            <p:cNvSpPr txBox="1"/>
            <p:nvPr/>
          </p:nvSpPr>
          <p:spPr>
            <a:xfrm>
              <a:off x="0" y="407377"/>
              <a:ext cx="2066926"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1333" name="Google Shape;1333;p133"/>
            <p:cNvSpPr txBox="1"/>
            <p:nvPr/>
          </p:nvSpPr>
          <p:spPr>
            <a:xfrm>
              <a:off x="2608144" y="407377"/>
              <a:ext cx="2066927"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sp>
          <p:nvSpPr>
            <p:cNvPr id="1334" name="Google Shape;1334;p133"/>
            <p:cNvSpPr txBox="1"/>
            <p:nvPr/>
          </p:nvSpPr>
          <p:spPr>
            <a:xfrm>
              <a:off x="5216288" y="407377"/>
              <a:ext cx="2066927"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1335" name="Google Shape;1335;p133"/>
            <p:cNvSpPr txBox="1"/>
            <p:nvPr/>
          </p:nvSpPr>
          <p:spPr>
            <a:xfrm>
              <a:off x="7824433" y="407377"/>
              <a:ext cx="2066927"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pic>
          <p:nvPicPr>
            <p:cNvPr id="1336" name="Google Shape;1336;p133" descr="image45.png"/>
            <p:cNvPicPr preferRelativeResize="0"/>
            <p:nvPr/>
          </p:nvPicPr>
          <p:blipFill rotWithShape="1">
            <a:blip r:embed="rId3">
              <a:alphaModFix/>
            </a:blip>
            <a:srcRect/>
            <a:stretch/>
          </p:blipFill>
          <p:spPr>
            <a:xfrm>
              <a:off x="873443" y="0"/>
              <a:ext cx="320042" cy="320042"/>
            </a:xfrm>
            <a:prstGeom prst="rect">
              <a:avLst/>
            </a:prstGeom>
            <a:noFill/>
            <a:ln>
              <a:noFill/>
            </a:ln>
          </p:spPr>
        </p:pic>
        <p:pic>
          <p:nvPicPr>
            <p:cNvPr id="1337" name="Google Shape;1337;p133" descr="image46.png"/>
            <p:cNvPicPr preferRelativeResize="0"/>
            <p:nvPr/>
          </p:nvPicPr>
          <p:blipFill rotWithShape="1">
            <a:blip r:embed="rId4">
              <a:alphaModFix/>
            </a:blip>
            <a:srcRect/>
            <a:stretch/>
          </p:blipFill>
          <p:spPr>
            <a:xfrm>
              <a:off x="3481587" y="0"/>
              <a:ext cx="320042" cy="320042"/>
            </a:xfrm>
            <a:prstGeom prst="rect">
              <a:avLst/>
            </a:prstGeom>
            <a:noFill/>
            <a:ln>
              <a:noFill/>
            </a:ln>
          </p:spPr>
        </p:pic>
        <p:pic>
          <p:nvPicPr>
            <p:cNvPr id="1338" name="Google Shape;1338;p133" descr="image47.png"/>
            <p:cNvPicPr preferRelativeResize="0"/>
            <p:nvPr/>
          </p:nvPicPr>
          <p:blipFill rotWithShape="1">
            <a:blip r:embed="rId5">
              <a:alphaModFix/>
            </a:blip>
            <a:srcRect/>
            <a:stretch/>
          </p:blipFill>
          <p:spPr>
            <a:xfrm>
              <a:off x="6089732" y="0"/>
              <a:ext cx="320042" cy="320042"/>
            </a:xfrm>
            <a:prstGeom prst="rect">
              <a:avLst/>
            </a:prstGeom>
            <a:noFill/>
            <a:ln>
              <a:noFill/>
            </a:ln>
          </p:spPr>
        </p:pic>
        <p:pic>
          <p:nvPicPr>
            <p:cNvPr id="1339" name="Google Shape;1339;p133" descr="image48.png"/>
            <p:cNvPicPr preferRelativeResize="0"/>
            <p:nvPr/>
          </p:nvPicPr>
          <p:blipFill rotWithShape="1">
            <a:blip r:embed="rId6">
              <a:alphaModFix/>
            </a:blip>
            <a:srcRect/>
            <a:stretch/>
          </p:blipFill>
          <p:spPr>
            <a:xfrm>
              <a:off x="8697874" y="0"/>
              <a:ext cx="320042" cy="320042"/>
            </a:xfrm>
            <a:prstGeom prst="rect">
              <a:avLst/>
            </a:prstGeom>
            <a:noFill/>
            <a:ln>
              <a:noFill/>
            </a:ln>
          </p:spPr>
        </p:pic>
      </p:grpSp>
      <p:sp>
        <p:nvSpPr>
          <p:cNvPr id="1340" name="Google Shape;1340;p133"/>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41" name="Google Shape;1341;p13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Contact and Social 2">
  <p:cSld name="Contact and Social 2">
    <p:spTree>
      <p:nvGrpSpPr>
        <p:cNvPr id="1" name="Shape 1342"/>
        <p:cNvGrpSpPr/>
        <p:nvPr/>
      </p:nvGrpSpPr>
      <p:grpSpPr>
        <a:xfrm>
          <a:off x="0" y="0"/>
          <a:ext cx="0" cy="0"/>
          <a:chOff x="0" y="0"/>
          <a:chExt cx="0" cy="0"/>
        </a:xfrm>
      </p:grpSpPr>
      <p:pic>
        <p:nvPicPr>
          <p:cNvPr id="1343" name="Google Shape;1343;p134" descr="image44.jpg"/>
          <p:cNvPicPr preferRelativeResize="0"/>
          <p:nvPr/>
        </p:nvPicPr>
        <p:blipFill rotWithShape="1">
          <a:blip r:embed="rId2">
            <a:alphaModFix/>
          </a:blip>
          <a:srcRect/>
          <a:stretch/>
        </p:blipFill>
        <p:spPr>
          <a:xfrm>
            <a:off x="1522" y="114301"/>
            <a:ext cx="12188955" cy="3314702"/>
          </a:xfrm>
          <a:prstGeom prst="rect">
            <a:avLst/>
          </a:prstGeom>
          <a:noFill/>
          <a:ln>
            <a:noFill/>
          </a:ln>
        </p:spPr>
      </p:pic>
      <p:sp>
        <p:nvSpPr>
          <p:cNvPr id="1344" name="Google Shape;1344;p134"/>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45" name="Google Shape;1345;p134"/>
          <p:cNvSpPr txBox="1">
            <a:spLocks noGrp="1"/>
          </p:cNvSpPr>
          <p:nvPr>
            <p:ph type="body" idx="1"/>
          </p:nvPr>
        </p:nvSpPr>
        <p:spPr>
          <a:xfrm>
            <a:off x="606551" y="3949698"/>
            <a:ext cx="5486402" cy="1301633"/>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Clr>
                <a:srgbClr val="003375"/>
              </a:buClr>
              <a:buSzPts val="2400"/>
              <a:buFont typeface="Arial"/>
              <a:buNone/>
              <a:defRPr sz="2400" b="1">
                <a:solidFill>
                  <a:srgbClr val="003375"/>
                </a:solidFill>
              </a:defRPr>
            </a:lvl1pPr>
            <a:lvl2pPr marL="914400" lvl="1" indent="-228600" algn="l">
              <a:lnSpc>
                <a:spcPct val="110000"/>
              </a:lnSpc>
              <a:spcBef>
                <a:spcPts val="0"/>
              </a:spcBef>
              <a:spcAft>
                <a:spcPts val="0"/>
              </a:spcAft>
              <a:buClr>
                <a:srgbClr val="003375"/>
              </a:buClr>
              <a:buSzPts val="2400"/>
              <a:buFont typeface="Arial"/>
              <a:buNone/>
              <a:defRPr sz="2400" b="1">
                <a:solidFill>
                  <a:srgbClr val="003375"/>
                </a:solidFill>
              </a:defRPr>
            </a:lvl2pPr>
            <a:lvl3pPr marL="1371600" lvl="2" indent="-228600" algn="l">
              <a:lnSpc>
                <a:spcPct val="110000"/>
              </a:lnSpc>
              <a:spcBef>
                <a:spcPts val="0"/>
              </a:spcBef>
              <a:spcAft>
                <a:spcPts val="0"/>
              </a:spcAft>
              <a:buClr>
                <a:srgbClr val="003375"/>
              </a:buClr>
              <a:buSzPts val="2400"/>
              <a:buFont typeface="Arial"/>
              <a:buNone/>
              <a:defRPr sz="2400" b="1">
                <a:solidFill>
                  <a:srgbClr val="003375"/>
                </a:solidFill>
              </a:defRPr>
            </a:lvl3pPr>
            <a:lvl4pPr marL="1828800" lvl="3" indent="-228600" algn="l">
              <a:lnSpc>
                <a:spcPct val="110000"/>
              </a:lnSpc>
              <a:spcBef>
                <a:spcPts val="0"/>
              </a:spcBef>
              <a:spcAft>
                <a:spcPts val="0"/>
              </a:spcAft>
              <a:buClr>
                <a:srgbClr val="003375"/>
              </a:buClr>
              <a:buSzPts val="2400"/>
              <a:buFont typeface="Arial"/>
              <a:buNone/>
              <a:defRPr sz="2400" b="1">
                <a:solidFill>
                  <a:srgbClr val="003375"/>
                </a:solidFill>
              </a:defRPr>
            </a:lvl4pPr>
            <a:lvl5pPr marL="2286000" lvl="4" indent="-228600" algn="l">
              <a:lnSpc>
                <a:spcPct val="110000"/>
              </a:lnSpc>
              <a:spcBef>
                <a:spcPts val="0"/>
              </a:spcBef>
              <a:spcAft>
                <a:spcPts val="0"/>
              </a:spcAft>
              <a:buClr>
                <a:srgbClr val="003375"/>
              </a:buClr>
              <a:buSzPts val="2400"/>
              <a:buFont typeface="Arial"/>
              <a:buNone/>
              <a:defRPr sz="2400"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346" name="Google Shape;1346;p134"/>
          <p:cNvGrpSpPr/>
          <p:nvPr/>
        </p:nvGrpSpPr>
        <p:grpSpPr>
          <a:xfrm>
            <a:off x="6410197" y="5391031"/>
            <a:ext cx="5314955" cy="1097086"/>
            <a:chOff x="0" y="0"/>
            <a:chExt cx="5314954" cy="1097085"/>
          </a:xfrm>
        </p:grpSpPr>
        <p:sp>
          <p:nvSpPr>
            <p:cNvPr id="1347" name="Google Shape;1347;p134"/>
            <p:cNvSpPr txBox="1"/>
            <p:nvPr/>
          </p:nvSpPr>
          <p:spPr>
            <a:xfrm>
              <a:off x="0" y="0"/>
              <a:ext cx="5314952" cy="680815"/>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200" b="1">
                  <a:solidFill>
                    <a:srgbClr val="003375"/>
                  </a:solidFill>
                  <a:latin typeface="Arial"/>
                  <a:ea typeface="Arial"/>
                  <a:cs typeface="Arial"/>
                  <a:sym typeface="Arial"/>
                </a:rPr>
                <a:t>iOpener Institute for People and Performance</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Prama House | 267 Banbury Road | Oxford OX2 7HT UK</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+44 (0)1865 511522 | info@iopener.com</a:t>
              </a:r>
              <a:endParaRPr/>
            </a:p>
          </p:txBody>
        </p:sp>
        <p:grpSp>
          <p:nvGrpSpPr>
            <p:cNvPr id="1348" name="Google Shape;1348;p134"/>
            <p:cNvGrpSpPr/>
            <p:nvPr/>
          </p:nvGrpSpPr>
          <p:grpSpPr>
            <a:xfrm>
              <a:off x="4042373" y="868482"/>
              <a:ext cx="1272581" cy="228603"/>
              <a:chOff x="-1" y="0"/>
              <a:chExt cx="1272580" cy="228602"/>
            </a:xfrm>
          </p:grpSpPr>
          <p:pic>
            <p:nvPicPr>
              <p:cNvPr id="1349" name="Google Shape;1349;p134" descr="image45.png"/>
              <p:cNvPicPr preferRelativeResize="0"/>
              <p:nvPr/>
            </p:nvPicPr>
            <p:blipFill rotWithShape="1">
              <a:blip r:embed="rId3">
                <a:alphaModFix/>
              </a:blip>
              <a:srcRect/>
              <a:stretch/>
            </p:blipFill>
            <p:spPr>
              <a:xfrm>
                <a:off x="-1" y="0"/>
                <a:ext cx="228602" cy="228602"/>
              </a:xfrm>
              <a:prstGeom prst="rect">
                <a:avLst/>
              </a:prstGeom>
              <a:noFill/>
              <a:ln>
                <a:noFill/>
              </a:ln>
            </p:spPr>
          </p:pic>
          <p:pic>
            <p:nvPicPr>
              <p:cNvPr id="1350" name="Google Shape;1350;p134" descr="image46.png"/>
              <p:cNvPicPr preferRelativeResize="0"/>
              <p:nvPr/>
            </p:nvPicPr>
            <p:blipFill rotWithShape="1">
              <a:blip r:embed="rId4">
                <a:alphaModFix/>
              </a:blip>
              <a:srcRect/>
              <a:stretch/>
            </p:blipFill>
            <p:spPr>
              <a:xfrm>
                <a:off x="347992" y="0"/>
                <a:ext cx="228602" cy="228602"/>
              </a:xfrm>
              <a:prstGeom prst="rect">
                <a:avLst/>
              </a:prstGeom>
              <a:noFill/>
              <a:ln>
                <a:noFill/>
              </a:ln>
            </p:spPr>
          </p:pic>
          <p:pic>
            <p:nvPicPr>
              <p:cNvPr id="1351" name="Google Shape;1351;p134" descr="image47.png"/>
              <p:cNvPicPr preferRelativeResize="0"/>
              <p:nvPr/>
            </p:nvPicPr>
            <p:blipFill rotWithShape="1">
              <a:blip r:embed="rId5">
                <a:alphaModFix/>
              </a:blip>
              <a:srcRect/>
              <a:stretch/>
            </p:blipFill>
            <p:spPr>
              <a:xfrm>
                <a:off x="695984" y="0"/>
                <a:ext cx="228603" cy="228602"/>
              </a:xfrm>
              <a:prstGeom prst="rect">
                <a:avLst/>
              </a:prstGeom>
              <a:noFill/>
              <a:ln>
                <a:noFill/>
              </a:ln>
            </p:spPr>
          </p:pic>
          <p:pic>
            <p:nvPicPr>
              <p:cNvPr id="1352" name="Google Shape;1352;p134" descr="image48.png"/>
              <p:cNvPicPr preferRelativeResize="0"/>
              <p:nvPr/>
            </p:nvPicPr>
            <p:blipFill rotWithShape="1">
              <a:blip r:embed="rId6">
                <a:alphaModFix/>
              </a:blip>
              <a:srcRect/>
              <a:stretch/>
            </p:blipFill>
            <p:spPr>
              <a:xfrm>
                <a:off x="1043977" y="0"/>
                <a:ext cx="228602" cy="228602"/>
              </a:xfrm>
              <a:prstGeom prst="rect">
                <a:avLst/>
              </a:prstGeom>
              <a:noFill/>
              <a:ln>
                <a:noFill/>
              </a:ln>
            </p:spPr>
          </p:pic>
        </p:grpSp>
      </p:grpSp>
      <p:sp>
        <p:nvSpPr>
          <p:cNvPr id="1353" name="Google Shape;1353;p134"/>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54" name="Google Shape;1354;p13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Contact and Social (custom image)">
  <p:cSld name="Contact and Social (custom image)">
    <p:spTree>
      <p:nvGrpSpPr>
        <p:cNvPr id="1" name="Shape 1355"/>
        <p:cNvGrpSpPr/>
        <p:nvPr/>
      </p:nvGrpSpPr>
      <p:grpSpPr>
        <a:xfrm>
          <a:off x="0" y="0"/>
          <a:ext cx="0" cy="0"/>
          <a:chOff x="0" y="0"/>
          <a:chExt cx="0" cy="0"/>
        </a:xfrm>
      </p:grpSpPr>
      <p:sp>
        <p:nvSpPr>
          <p:cNvPr id="1356" name="Google Shape;1356;p135"/>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57" name="Google Shape;1357;p135"/>
          <p:cNvSpPr txBox="1">
            <a:spLocks noGrp="1"/>
          </p:cNvSpPr>
          <p:nvPr>
            <p:ph type="body" idx="1"/>
          </p:nvPr>
        </p:nvSpPr>
        <p:spPr>
          <a:xfrm>
            <a:off x="606551" y="3949698"/>
            <a:ext cx="5486402" cy="1301633"/>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Clr>
                <a:srgbClr val="003375"/>
              </a:buClr>
              <a:buSzPts val="2400"/>
              <a:buFont typeface="Arial"/>
              <a:buNone/>
              <a:defRPr sz="2400" b="1">
                <a:solidFill>
                  <a:srgbClr val="003375"/>
                </a:solidFill>
              </a:defRPr>
            </a:lvl1pPr>
            <a:lvl2pPr marL="914400" lvl="1" indent="-228600" algn="l">
              <a:lnSpc>
                <a:spcPct val="110000"/>
              </a:lnSpc>
              <a:spcBef>
                <a:spcPts val="0"/>
              </a:spcBef>
              <a:spcAft>
                <a:spcPts val="0"/>
              </a:spcAft>
              <a:buClr>
                <a:srgbClr val="003375"/>
              </a:buClr>
              <a:buSzPts val="2400"/>
              <a:buFont typeface="Arial"/>
              <a:buNone/>
              <a:defRPr sz="2400" b="1">
                <a:solidFill>
                  <a:srgbClr val="003375"/>
                </a:solidFill>
              </a:defRPr>
            </a:lvl2pPr>
            <a:lvl3pPr marL="1371600" lvl="2" indent="-228600" algn="l">
              <a:lnSpc>
                <a:spcPct val="110000"/>
              </a:lnSpc>
              <a:spcBef>
                <a:spcPts val="0"/>
              </a:spcBef>
              <a:spcAft>
                <a:spcPts val="0"/>
              </a:spcAft>
              <a:buClr>
                <a:srgbClr val="003375"/>
              </a:buClr>
              <a:buSzPts val="2400"/>
              <a:buFont typeface="Arial"/>
              <a:buNone/>
              <a:defRPr sz="2400" b="1">
                <a:solidFill>
                  <a:srgbClr val="003375"/>
                </a:solidFill>
              </a:defRPr>
            </a:lvl3pPr>
            <a:lvl4pPr marL="1828800" lvl="3" indent="-228600" algn="l">
              <a:lnSpc>
                <a:spcPct val="110000"/>
              </a:lnSpc>
              <a:spcBef>
                <a:spcPts val="0"/>
              </a:spcBef>
              <a:spcAft>
                <a:spcPts val="0"/>
              </a:spcAft>
              <a:buClr>
                <a:srgbClr val="003375"/>
              </a:buClr>
              <a:buSzPts val="2400"/>
              <a:buFont typeface="Arial"/>
              <a:buNone/>
              <a:defRPr sz="2400" b="1">
                <a:solidFill>
                  <a:srgbClr val="003375"/>
                </a:solidFill>
              </a:defRPr>
            </a:lvl4pPr>
            <a:lvl5pPr marL="2286000" lvl="4" indent="-228600" algn="l">
              <a:lnSpc>
                <a:spcPct val="110000"/>
              </a:lnSpc>
              <a:spcBef>
                <a:spcPts val="0"/>
              </a:spcBef>
              <a:spcAft>
                <a:spcPts val="0"/>
              </a:spcAft>
              <a:buClr>
                <a:srgbClr val="003375"/>
              </a:buClr>
              <a:buSzPts val="2400"/>
              <a:buFont typeface="Arial"/>
              <a:buNone/>
              <a:defRPr sz="2400"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358" name="Google Shape;1358;p135"/>
          <p:cNvGrpSpPr/>
          <p:nvPr/>
        </p:nvGrpSpPr>
        <p:grpSpPr>
          <a:xfrm>
            <a:off x="6410197" y="5391031"/>
            <a:ext cx="5314955" cy="1097086"/>
            <a:chOff x="0" y="0"/>
            <a:chExt cx="5314954" cy="1097085"/>
          </a:xfrm>
        </p:grpSpPr>
        <p:sp>
          <p:nvSpPr>
            <p:cNvPr id="1359" name="Google Shape;1359;p135"/>
            <p:cNvSpPr txBox="1"/>
            <p:nvPr/>
          </p:nvSpPr>
          <p:spPr>
            <a:xfrm>
              <a:off x="0" y="0"/>
              <a:ext cx="5314952" cy="680815"/>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200" b="1">
                  <a:solidFill>
                    <a:srgbClr val="003375"/>
                  </a:solidFill>
                  <a:latin typeface="Arial"/>
                  <a:ea typeface="Arial"/>
                  <a:cs typeface="Arial"/>
                  <a:sym typeface="Arial"/>
                </a:rPr>
                <a:t>iOpener Institute for People and Performance</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Prama House | 267 Banbury Road | Oxford OX2 7HT UK</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+44 (0)1865 511522 | info@iopener.com</a:t>
              </a:r>
              <a:endParaRPr/>
            </a:p>
          </p:txBody>
        </p:sp>
        <p:grpSp>
          <p:nvGrpSpPr>
            <p:cNvPr id="1360" name="Google Shape;1360;p135"/>
            <p:cNvGrpSpPr/>
            <p:nvPr/>
          </p:nvGrpSpPr>
          <p:grpSpPr>
            <a:xfrm>
              <a:off x="4042373" y="868482"/>
              <a:ext cx="1272581" cy="228603"/>
              <a:chOff x="-1" y="0"/>
              <a:chExt cx="1272580" cy="228602"/>
            </a:xfrm>
          </p:grpSpPr>
          <p:pic>
            <p:nvPicPr>
              <p:cNvPr id="1361" name="Google Shape;1361;p135" descr="image45.png"/>
              <p:cNvPicPr preferRelativeResize="0"/>
              <p:nvPr/>
            </p:nvPicPr>
            <p:blipFill rotWithShape="1">
              <a:blip r:embed="rId2">
                <a:alphaModFix/>
              </a:blip>
              <a:srcRect/>
              <a:stretch/>
            </p:blipFill>
            <p:spPr>
              <a:xfrm>
                <a:off x="-1" y="0"/>
                <a:ext cx="228602" cy="228602"/>
              </a:xfrm>
              <a:prstGeom prst="rect">
                <a:avLst/>
              </a:prstGeom>
              <a:noFill/>
              <a:ln>
                <a:noFill/>
              </a:ln>
            </p:spPr>
          </p:pic>
          <p:pic>
            <p:nvPicPr>
              <p:cNvPr id="1362" name="Google Shape;1362;p135" descr="image46.png"/>
              <p:cNvPicPr preferRelativeResize="0"/>
              <p:nvPr/>
            </p:nvPicPr>
            <p:blipFill rotWithShape="1">
              <a:blip r:embed="rId3">
                <a:alphaModFix/>
              </a:blip>
              <a:srcRect/>
              <a:stretch/>
            </p:blipFill>
            <p:spPr>
              <a:xfrm>
                <a:off x="347992" y="0"/>
                <a:ext cx="228602" cy="228602"/>
              </a:xfrm>
              <a:prstGeom prst="rect">
                <a:avLst/>
              </a:prstGeom>
              <a:noFill/>
              <a:ln>
                <a:noFill/>
              </a:ln>
            </p:spPr>
          </p:pic>
          <p:pic>
            <p:nvPicPr>
              <p:cNvPr id="1363" name="Google Shape;1363;p135" descr="image47.png"/>
              <p:cNvPicPr preferRelativeResize="0"/>
              <p:nvPr/>
            </p:nvPicPr>
            <p:blipFill rotWithShape="1">
              <a:blip r:embed="rId4">
                <a:alphaModFix/>
              </a:blip>
              <a:srcRect/>
              <a:stretch/>
            </p:blipFill>
            <p:spPr>
              <a:xfrm>
                <a:off x="695984" y="0"/>
                <a:ext cx="228603" cy="228602"/>
              </a:xfrm>
              <a:prstGeom prst="rect">
                <a:avLst/>
              </a:prstGeom>
              <a:noFill/>
              <a:ln>
                <a:noFill/>
              </a:ln>
            </p:spPr>
          </p:pic>
          <p:pic>
            <p:nvPicPr>
              <p:cNvPr id="1364" name="Google Shape;1364;p135" descr="image48.png"/>
              <p:cNvPicPr preferRelativeResize="0"/>
              <p:nvPr/>
            </p:nvPicPr>
            <p:blipFill rotWithShape="1">
              <a:blip r:embed="rId5">
                <a:alphaModFix/>
              </a:blip>
              <a:srcRect/>
              <a:stretch/>
            </p:blipFill>
            <p:spPr>
              <a:xfrm>
                <a:off x="1043977" y="0"/>
                <a:ext cx="228602" cy="228602"/>
              </a:xfrm>
              <a:prstGeom prst="rect">
                <a:avLst/>
              </a:prstGeom>
              <a:noFill/>
              <a:ln>
                <a:noFill/>
              </a:ln>
            </p:spPr>
          </p:pic>
        </p:grpSp>
      </p:grpSp>
      <p:sp>
        <p:nvSpPr>
          <p:cNvPr id="1365" name="Google Shape;1365;p135"/>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66" name="Google Shape;1366;p135"/>
          <p:cNvSpPr>
            <a:spLocks noGrp="1"/>
          </p:cNvSpPr>
          <p:nvPr>
            <p:ph type="pic" idx="2"/>
          </p:nvPr>
        </p:nvSpPr>
        <p:spPr>
          <a:xfrm>
            <a:off x="153716" y="153713"/>
            <a:ext cx="11884569" cy="3275287"/>
          </a:xfrm>
          <a:prstGeom prst="rect">
            <a:avLst/>
          </a:prstGeom>
          <a:noFill/>
          <a:ln>
            <a:noFill/>
          </a:ln>
        </p:spPr>
      </p:sp>
      <p:grpSp>
        <p:nvGrpSpPr>
          <p:cNvPr id="1367" name="Google Shape;1367;p135"/>
          <p:cNvGrpSpPr/>
          <p:nvPr/>
        </p:nvGrpSpPr>
        <p:grpSpPr>
          <a:xfrm>
            <a:off x="12254601" y="-3"/>
            <a:ext cx="2377444" cy="2922111"/>
            <a:chOff x="-1" y="-2"/>
            <a:chExt cx="2377443" cy="2922109"/>
          </a:xfrm>
        </p:grpSpPr>
        <p:sp>
          <p:nvSpPr>
            <p:cNvPr id="1368" name="Google Shape;1368;p135"/>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9" name="Google Shape;1369;p135"/>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1370" name="Google Shape;1370;p13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1_Title Slide 3">
  <p:cSld name="1_Title Slide 3">
    <p:spTree>
      <p:nvGrpSpPr>
        <p:cNvPr id="1" name="Shape 1371"/>
        <p:cNvGrpSpPr/>
        <p:nvPr/>
      </p:nvGrpSpPr>
      <p:grpSpPr>
        <a:xfrm>
          <a:off x="0" y="0"/>
          <a:ext cx="0" cy="0"/>
          <a:chOff x="0" y="0"/>
          <a:chExt cx="0" cy="0"/>
        </a:xfrm>
      </p:grpSpPr>
      <p:pic>
        <p:nvPicPr>
          <p:cNvPr id="1372" name="Google Shape;1372;p136" descr="Picture 8"/>
          <p:cNvPicPr preferRelativeResize="0"/>
          <p:nvPr/>
        </p:nvPicPr>
        <p:blipFill rotWithShape="1">
          <a:blip r:embed="rId2">
            <a:alphaModFix/>
          </a:blip>
          <a:srcRect/>
          <a:stretch/>
        </p:blipFill>
        <p:spPr>
          <a:xfrm>
            <a:off x="1528" y="860"/>
            <a:ext cx="12188946" cy="6856281"/>
          </a:xfrm>
          <a:prstGeom prst="rect">
            <a:avLst/>
          </a:prstGeom>
          <a:noFill/>
          <a:ln>
            <a:noFill/>
          </a:ln>
        </p:spPr>
      </p:pic>
      <p:sp>
        <p:nvSpPr>
          <p:cNvPr id="1373" name="Google Shape;1373;p136"/>
          <p:cNvSpPr/>
          <p:nvPr/>
        </p:nvSpPr>
        <p:spPr>
          <a:xfrm>
            <a:off x="0" y="0"/>
            <a:ext cx="12192000" cy="6858000"/>
          </a:xfrm>
          <a:prstGeom prst="rect">
            <a:avLst/>
          </a:prstGeom>
          <a:gradFill>
            <a:gsLst>
              <a:gs pos="0">
                <a:srgbClr val="003375">
                  <a:alpha val="94901"/>
                </a:srgbClr>
              </a:gs>
              <a:gs pos="38000">
                <a:srgbClr val="003375">
                  <a:alpha val="74901"/>
                </a:srgbClr>
              </a:gs>
              <a:gs pos="100000">
                <a:srgbClr val="003375">
                  <a:alpha val="66666"/>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74" name="Google Shape;1374;p136"/>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375" name="Google Shape;1375;p136"/>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376" name="Google Shape;1376;p136"/>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377" name="Google Shape;1377;p136" descr="Picture 9"/>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1378" name="Google Shape;1378;p136"/>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1379" name="Google Shape;1379;p136"/>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1_Section Header Orange">
  <p:cSld name="1_Section Header Orange">
    <p:bg>
      <p:bgPr>
        <a:solidFill>
          <a:schemeClr val="accent1"/>
        </a:solidFill>
        <a:effectLst/>
      </p:bgPr>
    </p:bg>
    <p:spTree>
      <p:nvGrpSpPr>
        <p:cNvPr id="1" name="Shape 1380"/>
        <p:cNvGrpSpPr/>
        <p:nvPr/>
      </p:nvGrpSpPr>
      <p:grpSpPr>
        <a:xfrm>
          <a:off x="0" y="0"/>
          <a:ext cx="0" cy="0"/>
          <a:chOff x="0" y="0"/>
          <a:chExt cx="0" cy="0"/>
        </a:xfrm>
      </p:grpSpPr>
      <p:sp>
        <p:nvSpPr>
          <p:cNvPr id="1381" name="Google Shape;1381;p137"/>
          <p:cNvSpPr txBox="1">
            <a:spLocks noGrp="1"/>
          </p:cNvSpPr>
          <p:nvPr>
            <p:ph type="title"/>
          </p:nvPr>
        </p:nvSpPr>
        <p:spPr>
          <a:xfrm>
            <a:off x="1197863" y="2967334"/>
            <a:ext cx="9308594" cy="92333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1382" name="Google Shape;1382;p137"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sp>
        <p:nvSpPr>
          <p:cNvPr id="1383" name="Google Shape;1383;p137"/>
          <p:cNvSpPr txBox="1">
            <a:spLocks noGrp="1"/>
          </p:cNvSpPr>
          <p:nvPr>
            <p:ph type="sldNum" idx="12"/>
          </p:nvPr>
        </p:nvSpPr>
        <p:spPr>
          <a:xfrm>
            <a:off x="8737600" y="6172200"/>
            <a:ext cx="2844800" cy="368301"/>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1384"/>
        <p:cNvGrpSpPr/>
        <p:nvPr/>
      </p:nvGrpSpPr>
      <p:grpSpPr>
        <a:xfrm>
          <a:off x="0" y="0"/>
          <a:ext cx="0" cy="0"/>
          <a:chOff x="0" y="0"/>
          <a:chExt cx="0" cy="0"/>
        </a:xfrm>
      </p:grpSpPr>
      <p:pic>
        <p:nvPicPr>
          <p:cNvPr id="1385" name="Google Shape;1385;p138" descr="Picture 9"/>
          <p:cNvPicPr preferRelativeResize="0"/>
          <p:nvPr/>
        </p:nvPicPr>
        <p:blipFill rotWithShape="1">
          <a:blip r:embed="rId2">
            <a:alphaModFix/>
          </a:blip>
          <a:srcRect t="5730"/>
          <a:stretch/>
        </p:blipFill>
        <p:spPr>
          <a:xfrm>
            <a:off x="1523" y="-1"/>
            <a:ext cx="12188954" cy="6858001"/>
          </a:xfrm>
          <a:prstGeom prst="rect">
            <a:avLst/>
          </a:prstGeom>
          <a:noFill/>
          <a:ln>
            <a:noFill/>
          </a:ln>
        </p:spPr>
      </p:pic>
      <p:sp>
        <p:nvSpPr>
          <p:cNvPr id="1386" name="Google Shape;1386;p138"/>
          <p:cNvSpPr/>
          <p:nvPr/>
        </p:nvSpPr>
        <p:spPr>
          <a:xfrm>
            <a:off x="0" y="0"/>
            <a:ext cx="12192000" cy="6858000"/>
          </a:xfrm>
          <a:prstGeom prst="rect">
            <a:avLst/>
          </a:prstGeom>
          <a:gradFill>
            <a:gsLst>
              <a:gs pos="0">
                <a:srgbClr val="003375">
                  <a:alpha val="94901"/>
                </a:srgbClr>
              </a:gs>
              <a:gs pos="52000">
                <a:srgbClr val="003375">
                  <a:alpha val="80000"/>
                </a:srgbClr>
              </a:gs>
              <a:gs pos="73000">
                <a:srgbClr val="003375">
                  <a:alpha val="60000"/>
                </a:srgbClr>
              </a:gs>
              <a:gs pos="100000">
                <a:srgbClr val="003375">
                  <a:alpha val="20000"/>
                </a:srgbClr>
              </a:gs>
            </a:gsLst>
            <a:lin ang="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87" name="Google Shape;1387;p138"/>
          <p:cNvSpPr txBox="1">
            <a:spLocks noGrp="1"/>
          </p:cNvSpPr>
          <p:nvPr>
            <p:ph type="title"/>
          </p:nvPr>
        </p:nvSpPr>
        <p:spPr>
          <a:xfrm>
            <a:off x="1197427" y="2967334"/>
            <a:ext cx="9307287" cy="92333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1388" name="Google Shape;1388;p138" descr="Picture 8"/>
          <p:cNvPicPr preferRelativeResize="0"/>
          <p:nvPr/>
        </p:nvPicPr>
        <p:blipFill rotWithShape="1">
          <a:blip r:embed="rId3">
            <a:alphaModFix/>
          </a:blip>
          <a:srcRect/>
          <a:stretch/>
        </p:blipFill>
        <p:spPr>
          <a:xfrm>
            <a:off x="11323828" y="6075931"/>
            <a:ext cx="576073" cy="576073"/>
          </a:xfrm>
          <a:prstGeom prst="rect">
            <a:avLst/>
          </a:prstGeom>
          <a:noFill/>
          <a:ln>
            <a:noFill/>
          </a:ln>
        </p:spPr>
      </p:pic>
      <p:sp>
        <p:nvSpPr>
          <p:cNvPr id="1389" name="Google Shape;1389;p138"/>
          <p:cNvSpPr txBox="1">
            <a:spLocks noGrp="1"/>
          </p:cNvSpPr>
          <p:nvPr>
            <p:ph type="sldNum" idx="12"/>
          </p:nvPr>
        </p:nvSpPr>
        <p:spPr>
          <a:xfrm>
            <a:off x="8737600" y="6172200"/>
            <a:ext cx="2844800" cy="368301"/>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1_Three Rectangles with Image">
  <p:cSld name="1_Three Rectangles with Image">
    <p:spTree>
      <p:nvGrpSpPr>
        <p:cNvPr id="1" name="Shape 1390"/>
        <p:cNvGrpSpPr/>
        <p:nvPr/>
      </p:nvGrpSpPr>
      <p:grpSpPr>
        <a:xfrm>
          <a:off x="0" y="0"/>
          <a:ext cx="0" cy="0"/>
          <a:chOff x="0" y="0"/>
          <a:chExt cx="0" cy="0"/>
        </a:xfrm>
      </p:grpSpPr>
      <p:grpSp>
        <p:nvGrpSpPr>
          <p:cNvPr id="1391" name="Google Shape;1391;p139"/>
          <p:cNvGrpSpPr/>
          <p:nvPr/>
        </p:nvGrpSpPr>
        <p:grpSpPr>
          <a:xfrm>
            <a:off x="12146280" y="-2"/>
            <a:ext cx="45721" cy="6858004"/>
            <a:chOff x="-1" y="-1"/>
            <a:chExt cx="45720" cy="6858002"/>
          </a:xfrm>
        </p:grpSpPr>
        <p:sp>
          <p:nvSpPr>
            <p:cNvPr id="1392" name="Google Shape;1392;p139"/>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93" name="Google Shape;1393;p139"/>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394" name="Google Shape;1394;p139"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grpSp>
        <p:nvGrpSpPr>
          <p:cNvPr id="1395" name="Google Shape;1395;p139"/>
          <p:cNvGrpSpPr/>
          <p:nvPr/>
        </p:nvGrpSpPr>
        <p:grpSpPr>
          <a:xfrm>
            <a:off x="-2" y="-2"/>
            <a:ext cx="45721" cy="6858002"/>
            <a:chOff x="-1" y="-1"/>
            <a:chExt cx="45720" cy="6858001"/>
          </a:xfrm>
        </p:grpSpPr>
        <p:sp>
          <p:nvSpPr>
            <p:cNvPr id="1396" name="Google Shape;1396;p139"/>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97" name="Google Shape;1397;p139"/>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398" name="Google Shape;1398;p139"/>
          <p:cNvSpPr>
            <a:spLocks noGrp="1"/>
          </p:cNvSpPr>
          <p:nvPr>
            <p:ph type="pic" idx="2"/>
          </p:nvPr>
        </p:nvSpPr>
        <p:spPr>
          <a:xfrm>
            <a:off x="47244" y="3429000"/>
            <a:ext cx="12097512" cy="3429000"/>
          </a:xfrm>
          <a:prstGeom prst="rect">
            <a:avLst/>
          </a:prstGeom>
          <a:noFill/>
          <a:ln>
            <a:noFill/>
          </a:ln>
        </p:spPr>
      </p:sp>
      <p:sp>
        <p:nvSpPr>
          <p:cNvPr id="1399" name="Google Shape;1399;p139"/>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400" name="Google Shape;1400;p139"/>
          <p:cNvSpPr txBox="1">
            <a:spLocks noGrp="1"/>
          </p:cNvSpPr>
          <p:nvPr>
            <p:ph type="body" idx="1"/>
          </p:nvPr>
        </p:nvSpPr>
        <p:spPr>
          <a:xfrm>
            <a:off x="572318" y="2078082"/>
            <a:ext cx="3332405" cy="2483038"/>
          </a:xfrm>
          <a:prstGeom prst="rect">
            <a:avLst/>
          </a:prstGeom>
          <a:solidFill>
            <a:schemeClr val="accent3">
              <a:alpha val="94901"/>
            </a:schemeClr>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01" name="Google Shape;1401;p139"/>
          <p:cNvSpPr txBox="1">
            <a:spLocks noGrp="1"/>
          </p:cNvSpPr>
          <p:nvPr>
            <p:ph type="body" idx="3"/>
          </p:nvPr>
        </p:nvSpPr>
        <p:spPr>
          <a:xfrm>
            <a:off x="4551009" y="2199294"/>
            <a:ext cx="3089981" cy="2240614"/>
          </a:xfrm>
          <a:prstGeom prst="rect">
            <a:avLst/>
          </a:prstGeom>
          <a:solidFill>
            <a:schemeClr val="accent5">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02" name="Google Shape;1402;p139"/>
          <p:cNvSpPr txBox="1">
            <a:spLocks noGrp="1"/>
          </p:cNvSpPr>
          <p:nvPr>
            <p:ph type="body" idx="4"/>
          </p:nvPr>
        </p:nvSpPr>
        <p:spPr>
          <a:xfrm>
            <a:off x="8408489" y="2199294"/>
            <a:ext cx="3089981" cy="2240614"/>
          </a:xfrm>
          <a:prstGeom prst="rect">
            <a:avLst/>
          </a:prstGeom>
          <a:solidFill>
            <a:schemeClr val="accent6">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403" name="Google Shape;1403;p139"/>
          <p:cNvGrpSpPr/>
          <p:nvPr/>
        </p:nvGrpSpPr>
        <p:grpSpPr>
          <a:xfrm>
            <a:off x="12254602" y="1"/>
            <a:ext cx="2377442" cy="4158343"/>
            <a:chOff x="0" y="0"/>
            <a:chExt cx="2377440" cy="4158342"/>
          </a:xfrm>
        </p:grpSpPr>
        <p:sp>
          <p:nvSpPr>
            <p:cNvPr id="1404" name="Google Shape;1404;p139"/>
            <p:cNvSpPr/>
            <p:nvPr/>
          </p:nvSpPr>
          <p:spPr>
            <a:xfrm>
              <a:off x="0" y="0"/>
              <a:ext cx="2377440" cy="4158342"/>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5" name="Google Shape;1405;p139"/>
            <p:cNvSpPr txBox="1"/>
            <p:nvPr/>
          </p:nvSpPr>
          <p:spPr>
            <a:xfrm>
              <a:off x="0" y="0"/>
              <a:ext cx="2377440" cy="38731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shapes, simply right-click image and “send to back”.</a:t>
              </a:r>
              <a:endParaRPr/>
            </a:p>
          </p:txBody>
        </p:sp>
      </p:grpSp>
      <p:sp>
        <p:nvSpPr>
          <p:cNvPr id="1406" name="Google Shape;1406;p139"/>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1" type="title">
  <p:cSld name="TITLE">
    <p:spTree>
      <p:nvGrpSpPr>
        <p:cNvPr id="1" name="Shape 176"/>
        <p:cNvGrpSpPr/>
        <p:nvPr/>
      </p:nvGrpSpPr>
      <p:grpSpPr>
        <a:xfrm>
          <a:off x="0" y="0"/>
          <a:ext cx="0" cy="0"/>
          <a:chOff x="0" y="0"/>
          <a:chExt cx="0" cy="0"/>
        </a:xfrm>
      </p:grpSpPr>
      <p:pic>
        <p:nvPicPr>
          <p:cNvPr id="177" name="Google Shape;177;p48"/>
          <p:cNvPicPr preferRelativeResize="0"/>
          <p:nvPr/>
        </p:nvPicPr>
        <p:blipFill rotWithShape="1">
          <a:blip r:embed="rId2">
            <a:alphaModFix/>
          </a:blip>
          <a:srcRect/>
          <a:stretch/>
        </p:blipFill>
        <p:spPr>
          <a:xfrm>
            <a:off x="1524" y="1"/>
            <a:ext cx="12188952" cy="6858000"/>
          </a:xfrm>
          <a:prstGeom prst="rect">
            <a:avLst/>
          </a:prstGeom>
          <a:noFill/>
          <a:ln>
            <a:noFill/>
          </a:ln>
        </p:spPr>
      </p:pic>
      <p:sp>
        <p:nvSpPr>
          <p:cNvPr id="178" name="Google Shape;178;p48"/>
          <p:cNvSpPr/>
          <p:nvPr/>
        </p:nvSpPr>
        <p:spPr>
          <a:xfrm>
            <a:off x="0" y="0"/>
            <a:ext cx="12192000" cy="6858000"/>
          </a:xfrm>
          <a:prstGeom prst="rect">
            <a:avLst/>
          </a:prstGeom>
          <a:gradFill>
            <a:gsLst>
              <a:gs pos="0">
                <a:srgbClr val="003375">
                  <a:alpha val="85882"/>
                </a:srgbClr>
              </a:gs>
              <a:gs pos="38000">
                <a:srgbClr val="003375">
                  <a:alpha val="78823"/>
                </a:srgbClr>
              </a:gs>
              <a:gs pos="100000">
                <a:srgbClr val="003375">
                  <a:alpha val="24705"/>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9" name="Google Shape;179;p48"/>
          <p:cNvSpPr txBox="1">
            <a:spLocks noGrp="1"/>
          </p:cNvSpPr>
          <p:nvPr>
            <p:ph type="ctrTitle"/>
          </p:nvPr>
        </p:nvSpPr>
        <p:spPr>
          <a:xfrm>
            <a:off x="1194996" y="1393373"/>
            <a:ext cx="9144000" cy="3253694"/>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48"/>
          <p:cNvSpPr txBox="1">
            <a:spLocks noGrp="1"/>
          </p:cNvSpPr>
          <p:nvPr>
            <p:ph type="subTitle" idx="1"/>
          </p:nvPr>
        </p:nvSpPr>
        <p:spPr>
          <a:xfrm>
            <a:off x="1194996" y="5170715"/>
            <a:ext cx="9144000" cy="772886"/>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1800"/>
              <a:buNone/>
              <a:defRPr sz="1800" b="1"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1" name="Google Shape;181;p48"/>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2" name="Google Shape;182;p48"/>
          <p:cNvPicPr preferRelativeResize="0"/>
          <p:nvPr/>
        </p:nvPicPr>
        <p:blipFill rotWithShape="1">
          <a:blip r:embed="rId3">
            <a:alphaModFix/>
          </a:blip>
          <a:srcRect/>
          <a:stretch/>
        </p:blipFill>
        <p:spPr>
          <a:xfrm>
            <a:off x="10242550" y="481685"/>
            <a:ext cx="1371600" cy="1371600"/>
          </a:xfrm>
          <a:prstGeom prst="rect">
            <a:avLst/>
          </a:prstGeom>
          <a:noFill/>
          <a:ln>
            <a:noFill/>
          </a:ln>
        </p:spPr>
      </p:pic>
      <p:cxnSp>
        <p:nvCxnSpPr>
          <p:cNvPr id="183" name="Google Shape;183;p48"/>
          <p:cNvCxnSpPr/>
          <p:nvPr/>
        </p:nvCxnSpPr>
        <p:spPr>
          <a:xfrm>
            <a:off x="1194996" y="4932954"/>
            <a:ext cx="755650" cy="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1_Four Rectangles">
  <p:cSld name="1_Four Rectangles">
    <p:spTree>
      <p:nvGrpSpPr>
        <p:cNvPr id="1" name="Shape 1407"/>
        <p:cNvGrpSpPr/>
        <p:nvPr/>
      </p:nvGrpSpPr>
      <p:grpSpPr>
        <a:xfrm>
          <a:off x="0" y="0"/>
          <a:ext cx="0" cy="0"/>
          <a:chOff x="0" y="0"/>
          <a:chExt cx="0" cy="0"/>
        </a:xfrm>
      </p:grpSpPr>
      <p:grpSp>
        <p:nvGrpSpPr>
          <p:cNvPr id="1408" name="Google Shape;1408;p140"/>
          <p:cNvGrpSpPr/>
          <p:nvPr/>
        </p:nvGrpSpPr>
        <p:grpSpPr>
          <a:xfrm>
            <a:off x="12146280" y="-2"/>
            <a:ext cx="45721" cy="6858004"/>
            <a:chOff x="-1" y="-1"/>
            <a:chExt cx="45720" cy="6858002"/>
          </a:xfrm>
        </p:grpSpPr>
        <p:sp>
          <p:nvSpPr>
            <p:cNvPr id="1409" name="Google Shape;1409;p140"/>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10" name="Google Shape;1410;p140"/>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411" name="Google Shape;1411;p140"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grpSp>
        <p:nvGrpSpPr>
          <p:cNvPr id="1412" name="Google Shape;1412;p140"/>
          <p:cNvGrpSpPr/>
          <p:nvPr/>
        </p:nvGrpSpPr>
        <p:grpSpPr>
          <a:xfrm>
            <a:off x="-2" y="-2"/>
            <a:ext cx="45721" cy="6858002"/>
            <a:chOff x="-1" y="-1"/>
            <a:chExt cx="45720" cy="6858001"/>
          </a:xfrm>
        </p:grpSpPr>
        <p:sp>
          <p:nvSpPr>
            <p:cNvPr id="1413" name="Google Shape;1413;p140"/>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14" name="Google Shape;1414;p140"/>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415" name="Google Shape;1415;p140"/>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416" name="Google Shape;1416;p140"/>
          <p:cNvSpPr txBox="1">
            <a:spLocks noGrp="1"/>
          </p:cNvSpPr>
          <p:nvPr>
            <p:ph type="body" idx="1"/>
          </p:nvPr>
        </p:nvSpPr>
        <p:spPr>
          <a:xfrm>
            <a:off x="606551" y="2621539"/>
            <a:ext cx="2666471" cy="1811563"/>
          </a:xfrm>
          <a:prstGeom prst="rect">
            <a:avLst/>
          </a:prstGeom>
          <a:solidFill>
            <a:schemeClr val="accent3"/>
          </a:solidFill>
          <a:ln>
            <a:noFill/>
          </a:ln>
        </p:spPr>
        <p:txBody>
          <a:bodyPr spcFirstLastPara="1" wrap="square" lIns="182875" tIns="182875" rIns="182875" bIns="182875" anchor="ctr" anchorCtr="0">
            <a:normAutofit/>
          </a:bodyPr>
          <a:lstStyle>
            <a:lvl1pPr marL="457200" lvl="0" indent="-228600" algn="ctr">
              <a:lnSpc>
                <a:spcPct val="90000"/>
              </a:lnSpc>
              <a:spcBef>
                <a:spcPts val="0"/>
              </a:spcBef>
              <a:spcAft>
                <a:spcPts val="0"/>
              </a:spcAft>
              <a:buClr>
                <a:srgbClr val="FFFFFF"/>
              </a:buClr>
              <a:buSzPts val="2600"/>
              <a:buFont typeface="Arial"/>
              <a:buNone/>
              <a:defRPr sz="2600" b="1">
                <a:solidFill>
                  <a:srgbClr val="FFFFFF"/>
                </a:solidFill>
              </a:defRPr>
            </a:lvl1pPr>
            <a:lvl2pPr marL="914400" lvl="1" indent="-228600" algn="ctr">
              <a:lnSpc>
                <a:spcPct val="90000"/>
              </a:lnSpc>
              <a:spcBef>
                <a:spcPts val="0"/>
              </a:spcBef>
              <a:spcAft>
                <a:spcPts val="0"/>
              </a:spcAft>
              <a:buClr>
                <a:srgbClr val="FFFFFF"/>
              </a:buClr>
              <a:buSzPts val="2600"/>
              <a:buFont typeface="Arial"/>
              <a:buNone/>
              <a:defRPr sz="2600" b="1">
                <a:solidFill>
                  <a:srgbClr val="FFFFFF"/>
                </a:solidFill>
              </a:defRPr>
            </a:lvl2pPr>
            <a:lvl3pPr marL="1371600" lvl="2" indent="-228600" algn="ctr">
              <a:lnSpc>
                <a:spcPct val="90000"/>
              </a:lnSpc>
              <a:spcBef>
                <a:spcPts val="0"/>
              </a:spcBef>
              <a:spcAft>
                <a:spcPts val="0"/>
              </a:spcAft>
              <a:buClr>
                <a:srgbClr val="FFFFFF"/>
              </a:buClr>
              <a:buSzPts val="2600"/>
              <a:buFont typeface="Arial"/>
              <a:buNone/>
              <a:defRPr sz="2600" b="1">
                <a:solidFill>
                  <a:srgbClr val="FFFFFF"/>
                </a:solidFill>
              </a:defRPr>
            </a:lvl3pPr>
            <a:lvl4pPr marL="1828800" lvl="3" indent="-228600" algn="ctr">
              <a:lnSpc>
                <a:spcPct val="90000"/>
              </a:lnSpc>
              <a:spcBef>
                <a:spcPts val="0"/>
              </a:spcBef>
              <a:spcAft>
                <a:spcPts val="0"/>
              </a:spcAft>
              <a:buClr>
                <a:srgbClr val="FFFFFF"/>
              </a:buClr>
              <a:buSzPts val="2600"/>
              <a:buFont typeface="Arial"/>
              <a:buNone/>
              <a:defRPr sz="2600" b="1">
                <a:solidFill>
                  <a:srgbClr val="FFFFFF"/>
                </a:solidFill>
              </a:defRPr>
            </a:lvl4pPr>
            <a:lvl5pPr marL="2286000" lvl="4" indent="-228600" algn="ctr">
              <a:lnSpc>
                <a:spcPct val="90000"/>
              </a:lnSpc>
              <a:spcBef>
                <a:spcPts val="0"/>
              </a:spcBef>
              <a:spcAft>
                <a:spcPts val="0"/>
              </a:spcAft>
              <a:buClr>
                <a:srgbClr val="FFFFFF"/>
              </a:buClr>
              <a:buSzPts val="2600"/>
              <a:buFont typeface="Arial"/>
              <a:buNone/>
              <a:defRPr sz="26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17" name="Google Shape;1417;p140"/>
          <p:cNvSpPr txBox="1">
            <a:spLocks noGrp="1"/>
          </p:cNvSpPr>
          <p:nvPr>
            <p:ph type="body" idx="2"/>
          </p:nvPr>
        </p:nvSpPr>
        <p:spPr>
          <a:xfrm>
            <a:off x="3425368" y="2669547"/>
            <a:ext cx="2570455" cy="1715546"/>
          </a:xfrm>
          <a:prstGeom prst="rect">
            <a:avLst/>
          </a:prstGeom>
          <a:solidFill>
            <a:schemeClr val="accent4"/>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18" name="Google Shape;1418;p140"/>
          <p:cNvSpPr txBox="1">
            <a:spLocks noGrp="1"/>
          </p:cNvSpPr>
          <p:nvPr>
            <p:ph type="body" idx="3"/>
          </p:nvPr>
        </p:nvSpPr>
        <p:spPr>
          <a:xfrm>
            <a:off x="6196177" y="2669547"/>
            <a:ext cx="2570455" cy="1715546"/>
          </a:xfrm>
          <a:prstGeom prst="rect">
            <a:avLst/>
          </a:prstGeom>
          <a:solidFill>
            <a:schemeClr val="accent5"/>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19" name="Google Shape;1419;p140"/>
          <p:cNvSpPr txBox="1">
            <a:spLocks noGrp="1"/>
          </p:cNvSpPr>
          <p:nvPr>
            <p:ph type="body" idx="4"/>
          </p:nvPr>
        </p:nvSpPr>
        <p:spPr>
          <a:xfrm>
            <a:off x="8966985" y="2669547"/>
            <a:ext cx="2570455" cy="1715546"/>
          </a:xfrm>
          <a:prstGeom prst="rect">
            <a:avLst/>
          </a:prstGeom>
          <a:solidFill>
            <a:schemeClr val="accent6"/>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420" name="Google Shape;1420;p140"/>
          <p:cNvGrpSpPr/>
          <p:nvPr/>
        </p:nvGrpSpPr>
        <p:grpSpPr>
          <a:xfrm>
            <a:off x="12254602" y="-1"/>
            <a:ext cx="2377442" cy="4353342"/>
            <a:chOff x="0" y="-1"/>
            <a:chExt cx="2377440" cy="4353340"/>
          </a:xfrm>
        </p:grpSpPr>
        <p:sp>
          <p:nvSpPr>
            <p:cNvPr id="1421" name="Google Shape;1421;p140"/>
            <p:cNvSpPr/>
            <p:nvPr/>
          </p:nvSpPr>
          <p:spPr>
            <a:xfrm>
              <a:off x="0" y="-1"/>
              <a:ext cx="2377440" cy="4353340"/>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2" name="Google Shape;1422;p140"/>
            <p:cNvSpPr txBox="1"/>
            <p:nvPr/>
          </p:nvSpPr>
          <p:spPr>
            <a:xfrm>
              <a:off x="0" y="-1"/>
              <a:ext cx="2377440" cy="406368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You can easily resize the height of the boxes to fit more text into it. E.g. if your text looks crammed up in the boxes, simply highlight all four boxes, and drag the center handle down to make the boxes bigger.</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Make sure you realign the boxes to the slide by either moving them up and down with your arrow keys on the keyboard.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b="1">
                  <a:solidFill>
                    <a:srgbClr val="FFFFFF"/>
                  </a:solidFill>
                  <a:latin typeface="Arial"/>
                  <a:ea typeface="Arial"/>
                  <a:cs typeface="Arial"/>
                  <a:sym typeface="Arial"/>
                </a:rPr>
                <a:t>Note: </a:t>
              </a:r>
              <a:r>
                <a:rPr lang="en-GB" sz="1300" b="0">
                  <a:solidFill>
                    <a:srgbClr val="FFFFFF"/>
                  </a:solidFill>
                  <a:latin typeface="Arial"/>
                  <a:ea typeface="Arial"/>
                  <a:cs typeface="Arial"/>
                  <a:sym typeface="Arial"/>
                </a:rPr>
                <a:t>only adjust the height of the boxes and not the width (since width changes will affect layout).</a:t>
              </a:r>
              <a:endParaRPr/>
            </a:p>
          </p:txBody>
        </p:sp>
      </p:grpSp>
      <p:sp>
        <p:nvSpPr>
          <p:cNvPr id="1423" name="Google Shape;1423;p140"/>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Who we work with">
  <p:cSld name="1_Who we work with">
    <p:spTree>
      <p:nvGrpSpPr>
        <p:cNvPr id="1" name="Shape 1424"/>
        <p:cNvGrpSpPr/>
        <p:nvPr/>
      </p:nvGrpSpPr>
      <p:grpSpPr>
        <a:xfrm>
          <a:off x="0" y="0"/>
          <a:ext cx="0" cy="0"/>
          <a:chOff x="0" y="0"/>
          <a:chExt cx="0" cy="0"/>
        </a:xfrm>
      </p:grpSpPr>
      <p:sp>
        <p:nvSpPr>
          <p:cNvPr id="1425" name="Google Shape;1425;p141"/>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1_Contact and Social">
  <p:cSld name="1_Contact and Social">
    <p:spTree>
      <p:nvGrpSpPr>
        <p:cNvPr id="1" name="Shape 1426"/>
        <p:cNvGrpSpPr/>
        <p:nvPr/>
      </p:nvGrpSpPr>
      <p:grpSpPr>
        <a:xfrm>
          <a:off x="0" y="0"/>
          <a:ext cx="0" cy="0"/>
          <a:chOff x="0" y="0"/>
          <a:chExt cx="0" cy="0"/>
        </a:xfrm>
      </p:grpSpPr>
      <p:pic>
        <p:nvPicPr>
          <p:cNvPr id="1427" name="Google Shape;1427;p142" descr="Picture 27"/>
          <p:cNvPicPr preferRelativeResize="0"/>
          <p:nvPr/>
        </p:nvPicPr>
        <p:blipFill rotWithShape="1">
          <a:blip r:embed="rId2">
            <a:alphaModFix/>
          </a:blip>
          <a:srcRect/>
          <a:stretch/>
        </p:blipFill>
        <p:spPr>
          <a:xfrm>
            <a:off x="1523" y="114301"/>
            <a:ext cx="12188954" cy="3314701"/>
          </a:xfrm>
          <a:prstGeom prst="rect">
            <a:avLst/>
          </a:prstGeom>
          <a:noFill/>
          <a:ln>
            <a:noFill/>
          </a:ln>
        </p:spPr>
      </p:pic>
      <p:sp>
        <p:nvSpPr>
          <p:cNvPr id="1428" name="Google Shape;1428;p142"/>
          <p:cNvSpPr/>
          <p:nvPr/>
        </p:nvSpPr>
        <p:spPr>
          <a:xfrm>
            <a:off x="0" y="0"/>
            <a:ext cx="12192000"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29" name="Google Shape;1429;p142"/>
          <p:cNvSpPr txBox="1"/>
          <p:nvPr/>
        </p:nvSpPr>
        <p:spPr>
          <a:xfrm>
            <a:off x="2216150" y="3872805"/>
            <a:ext cx="7759700" cy="8696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b="1">
                <a:solidFill>
                  <a:srgbClr val="003375"/>
                </a:solidFill>
                <a:latin typeface="Arial"/>
                <a:ea typeface="Arial"/>
                <a:cs typeface="Arial"/>
                <a:sym typeface="Arial"/>
              </a:rPr>
              <a:t>iOpener Institute for People and Performance</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Prama House | 267 Banbury Road | Oxford OX2 7HT UK</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+44 (0)1865 511522 | info@iopener.com</a:t>
            </a:r>
            <a:endParaRPr/>
          </a:p>
        </p:txBody>
      </p:sp>
      <p:grpSp>
        <p:nvGrpSpPr>
          <p:cNvPr id="1430" name="Google Shape;1430;p142"/>
          <p:cNvGrpSpPr/>
          <p:nvPr/>
        </p:nvGrpSpPr>
        <p:grpSpPr>
          <a:xfrm>
            <a:off x="1150321" y="5331504"/>
            <a:ext cx="9891360" cy="629332"/>
            <a:chOff x="0" y="0"/>
            <a:chExt cx="9891358" cy="629331"/>
          </a:xfrm>
        </p:grpSpPr>
        <p:sp>
          <p:nvSpPr>
            <p:cNvPr id="1431" name="Google Shape;1431;p142"/>
            <p:cNvSpPr txBox="1"/>
            <p:nvPr/>
          </p:nvSpPr>
          <p:spPr>
            <a:xfrm>
              <a:off x="0" y="407377"/>
              <a:ext cx="2066925"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1432" name="Google Shape;1432;p142"/>
            <p:cNvSpPr txBox="1"/>
            <p:nvPr/>
          </p:nvSpPr>
          <p:spPr>
            <a:xfrm>
              <a:off x="2608144" y="407377"/>
              <a:ext cx="2066926"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sp>
          <p:nvSpPr>
            <p:cNvPr id="1433" name="Google Shape;1433;p142"/>
            <p:cNvSpPr txBox="1"/>
            <p:nvPr/>
          </p:nvSpPr>
          <p:spPr>
            <a:xfrm>
              <a:off x="5216288" y="407377"/>
              <a:ext cx="2066926"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1434" name="Google Shape;1434;p142"/>
            <p:cNvSpPr txBox="1"/>
            <p:nvPr/>
          </p:nvSpPr>
          <p:spPr>
            <a:xfrm>
              <a:off x="7824432" y="407377"/>
              <a:ext cx="2066926"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pic>
          <p:nvPicPr>
            <p:cNvPr id="1435" name="Google Shape;1435;p142" descr="Picture 15"/>
            <p:cNvPicPr preferRelativeResize="0"/>
            <p:nvPr/>
          </p:nvPicPr>
          <p:blipFill rotWithShape="1">
            <a:blip r:embed="rId3">
              <a:alphaModFix/>
            </a:blip>
            <a:srcRect/>
            <a:stretch/>
          </p:blipFill>
          <p:spPr>
            <a:xfrm>
              <a:off x="873443" y="0"/>
              <a:ext cx="320041" cy="320041"/>
            </a:xfrm>
            <a:prstGeom prst="rect">
              <a:avLst/>
            </a:prstGeom>
            <a:noFill/>
            <a:ln>
              <a:noFill/>
            </a:ln>
          </p:spPr>
        </p:pic>
        <p:pic>
          <p:nvPicPr>
            <p:cNvPr id="1436" name="Google Shape;1436;p142" descr="Picture 17"/>
            <p:cNvPicPr preferRelativeResize="0"/>
            <p:nvPr/>
          </p:nvPicPr>
          <p:blipFill rotWithShape="1">
            <a:blip r:embed="rId4">
              <a:alphaModFix/>
            </a:blip>
            <a:srcRect/>
            <a:stretch/>
          </p:blipFill>
          <p:spPr>
            <a:xfrm>
              <a:off x="3481587" y="0"/>
              <a:ext cx="320041" cy="320041"/>
            </a:xfrm>
            <a:prstGeom prst="rect">
              <a:avLst/>
            </a:prstGeom>
            <a:noFill/>
            <a:ln>
              <a:noFill/>
            </a:ln>
          </p:spPr>
        </p:pic>
        <p:pic>
          <p:nvPicPr>
            <p:cNvPr id="1437" name="Google Shape;1437;p142" descr="Picture 19"/>
            <p:cNvPicPr preferRelativeResize="0"/>
            <p:nvPr/>
          </p:nvPicPr>
          <p:blipFill rotWithShape="1">
            <a:blip r:embed="rId5">
              <a:alphaModFix/>
            </a:blip>
            <a:srcRect/>
            <a:stretch/>
          </p:blipFill>
          <p:spPr>
            <a:xfrm>
              <a:off x="6089731" y="0"/>
              <a:ext cx="320041" cy="320041"/>
            </a:xfrm>
            <a:prstGeom prst="rect">
              <a:avLst/>
            </a:prstGeom>
            <a:noFill/>
            <a:ln>
              <a:noFill/>
            </a:ln>
          </p:spPr>
        </p:pic>
        <p:pic>
          <p:nvPicPr>
            <p:cNvPr id="1438" name="Google Shape;1438;p142" descr="Picture 21"/>
            <p:cNvPicPr preferRelativeResize="0"/>
            <p:nvPr/>
          </p:nvPicPr>
          <p:blipFill rotWithShape="1">
            <a:blip r:embed="rId6">
              <a:alphaModFix/>
            </a:blip>
            <a:srcRect/>
            <a:stretch/>
          </p:blipFill>
          <p:spPr>
            <a:xfrm>
              <a:off x="8697873" y="0"/>
              <a:ext cx="320041" cy="320041"/>
            </a:xfrm>
            <a:prstGeom prst="rect">
              <a:avLst/>
            </a:prstGeom>
            <a:noFill/>
            <a:ln>
              <a:noFill/>
            </a:ln>
          </p:spPr>
        </p:pic>
      </p:grpSp>
      <p:sp>
        <p:nvSpPr>
          <p:cNvPr id="1439" name="Google Shape;1439;p142"/>
          <p:cNvSpPr/>
          <p:nvPr/>
        </p:nvSpPr>
        <p:spPr>
          <a:xfrm>
            <a:off x="0" y="0"/>
            <a:ext cx="12192000"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40" name="Google Shape;1440;p142"/>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1_Contact and Social 2">
  <p:cSld name="1_Contact and Social 2">
    <p:spTree>
      <p:nvGrpSpPr>
        <p:cNvPr id="1" name="Shape 1441"/>
        <p:cNvGrpSpPr/>
        <p:nvPr/>
      </p:nvGrpSpPr>
      <p:grpSpPr>
        <a:xfrm>
          <a:off x="0" y="0"/>
          <a:ext cx="0" cy="0"/>
          <a:chOff x="0" y="0"/>
          <a:chExt cx="0" cy="0"/>
        </a:xfrm>
      </p:grpSpPr>
      <p:pic>
        <p:nvPicPr>
          <p:cNvPr id="1442" name="Google Shape;1442;p143" descr="Picture 16"/>
          <p:cNvPicPr preferRelativeResize="0"/>
          <p:nvPr/>
        </p:nvPicPr>
        <p:blipFill rotWithShape="1">
          <a:blip r:embed="rId2">
            <a:alphaModFix/>
          </a:blip>
          <a:srcRect/>
          <a:stretch/>
        </p:blipFill>
        <p:spPr>
          <a:xfrm>
            <a:off x="1523" y="114301"/>
            <a:ext cx="12188954" cy="3314701"/>
          </a:xfrm>
          <a:prstGeom prst="rect">
            <a:avLst/>
          </a:prstGeom>
          <a:noFill/>
          <a:ln>
            <a:noFill/>
          </a:ln>
        </p:spPr>
      </p:pic>
      <p:sp>
        <p:nvSpPr>
          <p:cNvPr id="1443" name="Google Shape;1443;p143"/>
          <p:cNvSpPr/>
          <p:nvPr/>
        </p:nvSpPr>
        <p:spPr>
          <a:xfrm>
            <a:off x="0" y="0"/>
            <a:ext cx="12192000"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44" name="Google Shape;1444;p143"/>
          <p:cNvSpPr txBox="1">
            <a:spLocks noGrp="1"/>
          </p:cNvSpPr>
          <p:nvPr>
            <p:ph type="body" idx="1"/>
          </p:nvPr>
        </p:nvSpPr>
        <p:spPr>
          <a:xfrm>
            <a:off x="606551" y="3949698"/>
            <a:ext cx="5486401" cy="1301632"/>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Clr>
                <a:srgbClr val="003375"/>
              </a:buClr>
              <a:buSzPts val="2400"/>
              <a:buFont typeface="Arial"/>
              <a:buNone/>
              <a:defRPr sz="2400" b="1">
                <a:solidFill>
                  <a:srgbClr val="003375"/>
                </a:solidFill>
              </a:defRPr>
            </a:lvl1pPr>
            <a:lvl2pPr marL="914400" lvl="1" indent="-228600" algn="l">
              <a:lnSpc>
                <a:spcPct val="110000"/>
              </a:lnSpc>
              <a:spcBef>
                <a:spcPts val="0"/>
              </a:spcBef>
              <a:spcAft>
                <a:spcPts val="0"/>
              </a:spcAft>
              <a:buClr>
                <a:srgbClr val="003375"/>
              </a:buClr>
              <a:buSzPts val="2400"/>
              <a:buFont typeface="Arial"/>
              <a:buNone/>
              <a:defRPr sz="2400" b="1">
                <a:solidFill>
                  <a:srgbClr val="003375"/>
                </a:solidFill>
              </a:defRPr>
            </a:lvl2pPr>
            <a:lvl3pPr marL="1371600" lvl="2" indent="-228600" algn="l">
              <a:lnSpc>
                <a:spcPct val="110000"/>
              </a:lnSpc>
              <a:spcBef>
                <a:spcPts val="0"/>
              </a:spcBef>
              <a:spcAft>
                <a:spcPts val="0"/>
              </a:spcAft>
              <a:buClr>
                <a:srgbClr val="003375"/>
              </a:buClr>
              <a:buSzPts val="2400"/>
              <a:buFont typeface="Arial"/>
              <a:buNone/>
              <a:defRPr sz="2400" b="1">
                <a:solidFill>
                  <a:srgbClr val="003375"/>
                </a:solidFill>
              </a:defRPr>
            </a:lvl3pPr>
            <a:lvl4pPr marL="1828800" lvl="3" indent="-228600" algn="l">
              <a:lnSpc>
                <a:spcPct val="110000"/>
              </a:lnSpc>
              <a:spcBef>
                <a:spcPts val="0"/>
              </a:spcBef>
              <a:spcAft>
                <a:spcPts val="0"/>
              </a:spcAft>
              <a:buClr>
                <a:srgbClr val="003375"/>
              </a:buClr>
              <a:buSzPts val="2400"/>
              <a:buFont typeface="Arial"/>
              <a:buNone/>
              <a:defRPr sz="2400" b="1">
                <a:solidFill>
                  <a:srgbClr val="003375"/>
                </a:solidFill>
              </a:defRPr>
            </a:lvl4pPr>
            <a:lvl5pPr marL="2286000" lvl="4" indent="-228600" algn="l">
              <a:lnSpc>
                <a:spcPct val="110000"/>
              </a:lnSpc>
              <a:spcBef>
                <a:spcPts val="0"/>
              </a:spcBef>
              <a:spcAft>
                <a:spcPts val="0"/>
              </a:spcAft>
              <a:buClr>
                <a:srgbClr val="003375"/>
              </a:buClr>
              <a:buSzPts val="2400"/>
              <a:buFont typeface="Arial"/>
              <a:buNone/>
              <a:defRPr sz="2400"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445" name="Google Shape;1445;p143"/>
          <p:cNvGrpSpPr/>
          <p:nvPr/>
        </p:nvGrpSpPr>
        <p:grpSpPr>
          <a:xfrm>
            <a:off x="6410197" y="5391031"/>
            <a:ext cx="5314954" cy="1097084"/>
            <a:chOff x="0" y="0"/>
            <a:chExt cx="5314952" cy="1097082"/>
          </a:xfrm>
        </p:grpSpPr>
        <p:sp>
          <p:nvSpPr>
            <p:cNvPr id="1446" name="Google Shape;1446;p143"/>
            <p:cNvSpPr txBox="1"/>
            <p:nvPr/>
          </p:nvSpPr>
          <p:spPr>
            <a:xfrm>
              <a:off x="0" y="0"/>
              <a:ext cx="5314950" cy="680815"/>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200" b="1">
                  <a:solidFill>
                    <a:srgbClr val="003375"/>
                  </a:solidFill>
                  <a:latin typeface="Arial"/>
                  <a:ea typeface="Arial"/>
                  <a:cs typeface="Arial"/>
                  <a:sym typeface="Arial"/>
                </a:rPr>
                <a:t>iOpener Institute for People and Performance</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Prama House | 267 Banbury Road | Oxford OX2 7HT UK</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+44 (0)1865 511522 | info@iopener.com</a:t>
              </a:r>
              <a:endParaRPr/>
            </a:p>
          </p:txBody>
        </p:sp>
        <p:grpSp>
          <p:nvGrpSpPr>
            <p:cNvPr id="1447" name="Google Shape;1447;p143"/>
            <p:cNvGrpSpPr/>
            <p:nvPr/>
          </p:nvGrpSpPr>
          <p:grpSpPr>
            <a:xfrm>
              <a:off x="4042373" y="868481"/>
              <a:ext cx="1272579" cy="228601"/>
              <a:chOff x="-1" y="0"/>
              <a:chExt cx="1272578" cy="228600"/>
            </a:xfrm>
          </p:grpSpPr>
          <p:pic>
            <p:nvPicPr>
              <p:cNvPr id="1448" name="Google Shape;1448;p143" descr="Picture 20"/>
              <p:cNvPicPr preferRelativeResize="0"/>
              <p:nvPr/>
            </p:nvPicPr>
            <p:blipFill rotWithShape="1">
              <a:blip r:embed="rId3">
                <a:alphaModFix/>
              </a:blip>
              <a:srcRect/>
              <a:stretch/>
            </p:blipFill>
            <p:spPr>
              <a:xfrm>
                <a:off x="-1" y="0"/>
                <a:ext cx="228601" cy="228600"/>
              </a:xfrm>
              <a:prstGeom prst="rect">
                <a:avLst/>
              </a:prstGeom>
              <a:noFill/>
              <a:ln>
                <a:noFill/>
              </a:ln>
            </p:spPr>
          </p:pic>
          <p:pic>
            <p:nvPicPr>
              <p:cNvPr id="1449" name="Google Shape;1449;p143" descr="Picture 22"/>
              <p:cNvPicPr preferRelativeResize="0"/>
              <p:nvPr/>
            </p:nvPicPr>
            <p:blipFill rotWithShape="1">
              <a:blip r:embed="rId4">
                <a:alphaModFix/>
              </a:blip>
              <a:srcRect/>
              <a:stretch/>
            </p:blipFill>
            <p:spPr>
              <a:xfrm>
                <a:off x="347992" y="0"/>
                <a:ext cx="228601" cy="228600"/>
              </a:xfrm>
              <a:prstGeom prst="rect">
                <a:avLst/>
              </a:prstGeom>
              <a:noFill/>
              <a:ln>
                <a:noFill/>
              </a:ln>
            </p:spPr>
          </p:pic>
          <p:pic>
            <p:nvPicPr>
              <p:cNvPr id="1450" name="Google Shape;1450;p143" descr="Picture 23"/>
              <p:cNvPicPr preferRelativeResize="0"/>
              <p:nvPr/>
            </p:nvPicPr>
            <p:blipFill rotWithShape="1">
              <a:blip r:embed="rId5">
                <a:alphaModFix/>
              </a:blip>
              <a:srcRect/>
              <a:stretch/>
            </p:blipFill>
            <p:spPr>
              <a:xfrm>
                <a:off x="695984" y="0"/>
                <a:ext cx="228601" cy="228600"/>
              </a:xfrm>
              <a:prstGeom prst="rect">
                <a:avLst/>
              </a:prstGeom>
              <a:noFill/>
              <a:ln>
                <a:noFill/>
              </a:ln>
            </p:spPr>
          </p:pic>
          <p:pic>
            <p:nvPicPr>
              <p:cNvPr id="1451" name="Google Shape;1451;p143" descr="Picture 24"/>
              <p:cNvPicPr preferRelativeResize="0"/>
              <p:nvPr/>
            </p:nvPicPr>
            <p:blipFill rotWithShape="1">
              <a:blip r:embed="rId6">
                <a:alphaModFix/>
              </a:blip>
              <a:srcRect/>
              <a:stretch/>
            </p:blipFill>
            <p:spPr>
              <a:xfrm>
                <a:off x="1043976" y="0"/>
                <a:ext cx="228601" cy="228600"/>
              </a:xfrm>
              <a:prstGeom prst="rect">
                <a:avLst/>
              </a:prstGeom>
              <a:noFill/>
              <a:ln>
                <a:noFill/>
              </a:ln>
            </p:spPr>
          </p:pic>
        </p:grpSp>
      </p:grpSp>
      <p:sp>
        <p:nvSpPr>
          <p:cNvPr id="1452" name="Google Shape;1452;p143"/>
          <p:cNvSpPr/>
          <p:nvPr/>
        </p:nvSpPr>
        <p:spPr>
          <a:xfrm>
            <a:off x="0" y="0"/>
            <a:ext cx="12192000"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53" name="Google Shape;1453;p143"/>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1_Statement and Image (left)">
  <p:cSld name="1_Statement and Image (left)">
    <p:spTree>
      <p:nvGrpSpPr>
        <p:cNvPr id="1" name="Shape 1454"/>
        <p:cNvGrpSpPr/>
        <p:nvPr/>
      </p:nvGrpSpPr>
      <p:grpSpPr>
        <a:xfrm>
          <a:off x="0" y="0"/>
          <a:ext cx="0" cy="0"/>
          <a:chOff x="0" y="0"/>
          <a:chExt cx="0" cy="0"/>
        </a:xfrm>
      </p:grpSpPr>
      <p:grpSp>
        <p:nvGrpSpPr>
          <p:cNvPr id="1455" name="Google Shape;1455;p144"/>
          <p:cNvGrpSpPr/>
          <p:nvPr/>
        </p:nvGrpSpPr>
        <p:grpSpPr>
          <a:xfrm>
            <a:off x="12146280" y="-2"/>
            <a:ext cx="45721" cy="6858004"/>
            <a:chOff x="-1" y="-1"/>
            <a:chExt cx="45720" cy="6858002"/>
          </a:xfrm>
        </p:grpSpPr>
        <p:sp>
          <p:nvSpPr>
            <p:cNvPr id="1456" name="Google Shape;1456;p144"/>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57" name="Google Shape;1457;p144"/>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458" name="Google Shape;1458;p144"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grpSp>
        <p:nvGrpSpPr>
          <p:cNvPr id="1459" name="Google Shape;1459;p144"/>
          <p:cNvGrpSpPr/>
          <p:nvPr/>
        </p:nvGrpSpPr>
        <p:grpSpPr>
          <a:xfrm>
            <a:off x="-2" y="-2"/>
            <a:ext cx="45721" cy="6858002"/>
            <a:chOff x="-1" y="-1"/>
            <a:chExt cx="45720" cy="6858001"/>
          </a:xfrm>
        </p:grpSpPr>
        <p:sp>
          <p:nvSpPr>
            <p:cNvPr id="1460" name="Google Shape;1460;p144"/>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61" name="Google Shape;1461;p144"/>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462" name="Google Shape;1462;p144"/>
          <p:cNvSpPr>
            <a:spLocks noGrp="1"/>
          </p:cNvSpPr>
          <p:nvPr>
            <p:ph type="pic" idx="2"/>
          </p:nvPr>
        </p:nvSpPr>
        <p:spPr>
          <a:xfrm>
            <a:off x="43543" y="0"/>
            <a:ext cx="6052458" cy="6858000"/>
          </a:xfrm>
          <a:prstGeom prst="rect">
            <a:avLst/>
          </a:prstGeom>
          <a:noFill/>
          <a:ln>
            <a:noFill/>
          </a:ln>
        </p:spPr>
      </p:sp>
      <p:sp>
        <p:nvSpPr>
          <p:cNvPr id="1463" name="Google Shape;1463;p144"/>
          <p:cNvSpPr txBox="1">
            <a:spLocks noGrp="1"/>
          </p:cNvSpPr>
          <p:nvPr>
            <p:ph type="body" idx="1"/>
          </p:nvPr>
        </p:nvSpPr>
        <p:spPr>
          <a:xfrm>
            <a:off x="7221146" y="2880360"/>
            <a:ext cx="4215820" cy="1097281"/>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64" name="Google Shape;1464;p144"/>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1_Agenda (5 points)">
  <p:cSld name="1_Agenda (5 points)">
    <p:bg>
      <p:bgPr>
        <a:solidFill>
          <a:srgbClr val="003375"/>
        </a:solidFill>
        <a:effectLst/>
      </p:bgPr>
    </p:bg>
    <p:spTree>
      <p:nvGrpSpPr>
        <p:cNvPr id="1" name="Shape 1465"/>
        <p:cNvGrpSpPr/>
        <p:nvPr/>
      </p:nvGrpSpPr>
      <p:grpSpPr>
        <a:xfrm>
          <a:off x="0" y="0"/>
          <a:ext cx="0" cy="0"/>
          <a:chOff x="0" y="0"/>
          <a:chExt cx="0" cy="0"/>
        </a:xfrm>
      </p:grpSpPr>
      <p:pic>
        <p:nvPicPr>
          <p:cNvPr id="1466" name="Google Shape;1466;p145" descr="Picture 21"/>
          <p:cNvPicPr preferRelativeResize="0"/>
          <p:nvPr/>
        </p:nvPicPr>
        <p:blipFill rotWithShape="1">
          <a:blip r:embed="rId2">
            <a:alphaModFix amt="25000"/>
          </a:blip>
          <a:srcRect t="15436" b="5176"/>
          <a:stretch/>
        </p:blipFill>
        <p:spPr>
          <a:xfrm>
            <a:off x="1523" y="0"/>
            <a:ext cx="12188954" cy="6858001"/>
          </a:xfrm>
          <a:prstGeom prst="rect">
            <a:avLst/>
          </a:prstGeom>
          <a:noFill/>
          <a:ln>
            <a:noFill/>
          </a:ln>
        </p:spPr>
      </p:pic>
      <p:pic>
        <p:nvPicPr>
          <p:cNvPr id="1467" name="Google Shape;1467;p145" descr="Picture 8"/>
          <p:cNvPicPr preferRelativeResize="0"/>
          <p:nvPr/>
        </p:nvPicPr>
        <p:blipFill rotWithShape="1">
          <a:blip r:embed="rId3">
            <a:alphaModFix/>
          </a:blip>
          <a:srcRect/>
          <a:stretch/>
        </p:blipFill>
        <p:spPr>
          <a:xfrm>
            <a:off x="11323828" y="6075931"/>
            <a:ext cx="576073" cy="576073"/>
          </a:xfrm>
          <a:prstGeom prst="rect">
            <a:avLst/>
          </a:prstGeom>
          <a:noFill/>
          <a:ln>
            <a:noFill/>
          </a:ln>
        </p:spPr>
      </p:pic>
      <p:sp>
        <p:nvSpPr>
          <p:cNvPr id="1468" name="Google Shape;1468;p145"/>
          <p:cNvSpPr txBox="1">
            <a:spLocks noGrp="1"/>
          </p:cNvSpPr>
          <p:nvPr>
            <p:ph type="body" idx="1"/>
          </p:nvPr>
        </p:nvSpPr>
        <p:spPr>
          <a:xfrm>
            <a:off x="6259284" y="898977"/>
            <a:ext cx="5064545" cy="60098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FFFFFF"/>
              </a:buClr>
              <a:buSzPts val="2800"/>
              <a:buFont typeface="Arial"/>
              <a:buNone/>
              <a:defRPr>
                <a:solidFill>
                  <a:srgbClr val="FFFFFF"/>
                </a:solidFill>
              </a:defRPr>
            </a:lvl1pPr>
            <a:lvl2pPr marL="914400" lvl="1" indent="-228600" algn="l">
              <a:lnSpc>
                <a:spcPct val="90000"/>
              </a:lnSpc>
              <a:spcBef>
                <a:spcPts val="0"/>
              </a:spcBef>
              <a:spcAft>
                <a:spcPts val="0"/>
              </a:spcAft>
              <a:buClr>
                <a:srgbClr val="FFFFFF"/>
              </a:buClr>
              <a:buSzPts val="2800"/>
              <a:buFont typeface="Arial"/>
              <a:buNone/>
              <a:defRPr>
                <a:solidFill>
                  <a:srgbClr val="FFFFFF"/>
                </a:solidFill>
              </a:defRPr>
            </a:lvl2pPr>
            <a:lvl3pPr marL="1371600" lvl="2" indent="-228600" algn="l">
              <a:lnSpc>
                <a:spcPct val="90000"/>
              </a:lnSpc>
              <a:spcBef>
                <a:spcPts val="0"/>
              </a:spcBef>
              <a:spcAft>
                <a:spcPts val="0"/>
              </a:spcAft>
              <a:buClr>
                <a:srgbClr val="FFFFFF"/>
              </a:buClr>
              <a:buSzPts val="2800"/>
              <a:buFont typeface="Arial"/>
              <a:buNone/>
              <a:defRPr>
                <a:solidFill>
                  <a:srgbClr val="FFFFFF"/>
                </a:solidFill>
              </a:defRPr>
            </a:lvl3pPr>
            <a:lvl4pPr marL="1828800" lvl="3" indent="-228600" algn="l">
              <a:lnSpc>
                <a:spcPct val="90000"/>
              </a:lnSpc>
              <a:spcBef>
                <a:spcPts val="0"/>
              </a:spcBef>
              <a:spcAft>
                <a:spcPts val="0"/>
              </a:spcAft>
              <a:buClr>
                <a:srgbClr val="FFFFFF"/>
              </a:buClr>
              <a:buSzPts val="2800"/>
              <a:buFont typeface="Arial"/>
              <a:buNone/>
              <a:defRPr>
                <a:solidFill>
                  <a:srgbClr val="FFFFFF"/>
                </a:solidFill>
              </a:defRPr>
            </a:lvl4pPr>
            <a:lvl5pPr marL="2286000" lvl="4" indent="-228600" algn="l">
              <a:lnSpc>
                <a:spcPct val="90000"/>
              </a:lnSpc>
              <a:spcBef>
                <a:spcPts val="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69" name="Google Shape;1469;p145"/>
          <p:cNvSpPr txBox="1">
            <a:spLocks noGrp="1"/>
          </p:cNvSpPr>
          <p:nvPr>
            <p:ph type="body" idx="2"/>
          </p:nvPr>
        </p:nvSpPr>
        <p:spPr>
          <a:xfrm>
            <a:off x="6259284" y="2001310"/>
            <a:ext cx="5064542"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0" name="Google Shape;1470;p145"/>
          <p:cNvSpPr txBox="1">
            <a:spLocks noGrp="1"/>
          </p:cNvSpPr>
          <p:nvPr>
            <p:ph type="body" idx="3"/>
          </p:nvPr>
        </p:nvSpPr>
        <p:spPr>
          <a:xfrm>
            <a:off x="5067300" y="895461"/>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1" name="Google Shape;1471;p145"/>
          <p:cNvSpPr txBox="1">
            <a:spLocks noGrp="1"/>
          </p:cNvSpPr>
          <p:nvPr>
            <p:ph type="body" idx="4"/>
          </p:nvPr>
        </p:nvSpPr>
        <p:spPr>
          <a:xfrm>
            <a:off x="5067300" y="2003948"/>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2" name="Google Shape;1472;p145"/>
          <p:cNvSpPr txBox="1">
            <a:spLocks noGrp="1"/>
          </p:cNvSpPr>
          <p:nvPr>
            <p:ph type="body" idx="5"/>
          </p:nvPr>
        </p:nvSpPr>
        <p:spPr>
          <a:xfrm>
            <a:off x="6259284" y="4220040"/>
            <a:ext cx="5064538"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3" name="Google Shape;1473;p145"/>
          <p:cNvSpPr txBox="1">
            <a:spLocks noGrp="1"/>
          </p:cNvSpPr>
          <p:nvPr>
            <p:ph type="body" idx="6"/>
          </p:nvPr>
        </p:nvSpPr>
        <p:spPr>
          <a:xfrm>
            <a:off x="5067300" y="4220921"/>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4" name="Google Shape;1474;p145"/>
          <p:cNvSpPr txBox="1">
            <a:spLocks noGrp="1"/>
          </p:cNvSpPr>
          <p:nvPr>
            <p:ph type="body" idx="7"/>
          </p:nvPr>
        </p:nvSpPr>
        <p:spPr>
          <a:xfrm>
            <a:off x="609599" y="2985802"/>
            <a:ext cx="3543300" cy="88639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1475" name="Google Shape;1475;p145"/>
          <p:cNvCxnSpPr/>
          <p:nvPr/>
        </p:nvCxnSpPr>
        <p:spPr>
          <a:xfrm flipH="1">
            <a:off x="4452256" y="1531620"/>
            <a:ext cx="1" cy="3794760"/>
          </a:xfrm>
          <a:prstGeom prst="straightConnector1">
            <a:avLst/>
          </a:prstGeom>
          <a:noFill/>
          <a:ln w="9525" cap="flat" cmpd="sng">
            <a:solidFill>
              <a:srgbClr val="FFFFFF"/>
            </a:solidFill>
            <a:prstDash val="solid"/>
            <a:miter lim="8000"/>
            <a:headEnd type="none" w="sm" len="sm"/>
            <a:tailEnd type="none" w="sm" len="sm"/>
          </a:ln>
        </p:spPr>
      </p:cxnSp>
      <p:sp>
        <p:nvSpPr>
          <p:cNvPr id="1476" name="Google Shape;1476;p145"/>
          <p:cNvSpPr txBox="1">
            <a:spLocks noGrp="1"/>
          </p:cNvSpPr>
          <p:nvPr>
            <p:ph type="body" idx="8"/>
          </p:nvPr>
        </p:nvSpPr>
        <p:spPr>
          <a:xfrm>
            <a:off x="5067300" y="3112435"/>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7" name="Google Shape;1477;p145"/>
          <p:cNvSpPr txBox="1">
            <a:spLocks noGrp="1"/>
          </p:cNvSpPr>
          <p:nvPr>
            <p:ph type="body" idx="9"/>
          </p:nvPr>
        </p:nvSpPr>
        <p:spPr>
          <a:xfrm>
            <a:off x="6259284" y="3110676"/>
            <a:ext cx="5064538"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8" name="Google Shape;1478;p145"/>
          <p:cNvSpPr txBox="1">
            <a:spLocks noGrp="1"/>
          </p:cNvSpPr>
          <p:nvPr>
            <p:ph type="body" idx="13"/>
          </p:nvPr>
        </p:nvSpPr>
        <p:spPr>
          <a:xfrm>
            <a:off x="6259284" y="5329408"/>
            <a:ext cx="5064538"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79" name="Google Shape;1479;p145"/>
          <p:cNvSpPr txBox="1">
            <a:spLocks noGrp="1"/>
          </p:cNvSpPr>
          <p:nvPr>
            <p:ph type="body" idx="14"/>
          </p:nvPr>
        </p:nvSpPr>
        <p:spPr>
          <a:xfrm>
            <a:off x="5067300" y="5329408"/>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80" name="Google Shape;1480;p145"/>
          <p:cNvSpPr txBox="1">
            <a:spLocks noGrp="1"/>
          </p:cNvSpPr>
          <p:nvPr>
            <p:ph type="sldNum" idx="12"/>
          </p:nvPr>
        </p:nvSpPr>
        <p:spPr>
          <a:xfrm>
            <a:off x="8737600" y="6172200"/>
            <a:ext cx="2844800" cy="368301"/>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1_Three Points with Image (horizontal)">
  <p:cSld name="1_Three Points with Image (horizontal)">
    <p:spTree>
      <p:nvGrpSpPr>
        <p:cNvPr id="1" name="Shape 1481"/>
        <p:cNvGrpSpPr/>
        <p:nvPr/>
      </p:nvGrpSpPr>
      <p:grpSpPr>
        <a:xfrm>
          <a:off x="0" y="0"/>
          <a:ext cx="0" cy="0"/>
          <a:chOff x="0" y="0"/>
          <a:chExt cx="0" cy="0"/>
        </a:xfrm>
      </p:grpSpPr>
      <p:grpSp>
        <p:nvGrpSpPr>
          <p:cNvPr id="1482" name="Google Shape;1482;p146"/>
          <p:cNvGrpSpPr/>
          <p:nvPr/>
        </p:nvGrpSpPr>
        <p:grpSpPr>
          <a:xfrm>
            <a:off x="12146280" y="-2"/>
            <a:ext cx="45721" cy="6858004"/>
            <a:chOff x="-1" y="-1"/>
            <a:chExt cx="45720" cy="6858002"/>
          </a:xfrm>
        </p:grpSpPr>
        <p:sp>
          <p:nvSpPr>
            <p:cNvPr id="1483" name="Google Shape;1483;p146"/>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84" name="Google Shape;1484;p146"/>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485" name="Google Shape;1485;p146"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grpSp>
        <p:nvGrpSpPr>
          <p:cNvPr id="1486" name="Google Shape;1486;p146"/>
          <p:cNvGrpSpPr/>
          <p:nvPr/>
        </p:nvGrpSpPr>
        <p:grpSpPr>
          <a:xfrm>
            <a:off x="-2" y="-2"/>
            <a:ext cx="45721" cy="6858002"/>
            <a:chOff x="-1" y="-1"/>
            <a:chExt cx="45720" cy="6858001"/>
          </a:xfrm>
        </p:grpSpPr>
        <p:sp>
          <p:nvSpPr>
            <p:cNvPr id="1487" name="Google Shape;1487;p146"/>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88" name="Google Shape;1488;p146"/>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489" name="Google Shape;1489;p146"/>
          <p:cNvSpPr>
            <a:spLocks noGrp="1"/>
          </p:cNvSpPr>
          <p:nvPr>
            <p:ph type="pic" idx="2"/>
          </p:nvPr>
        </p:nvSpPr>
        <p:spPr>
          <a:xfrm>
            <a:off x="47244" y="4321630"/>
            <a:ext cx="12097512" cy="2536370"/>
          </a:xfrm>
          <a:prstGeom prst="rect">
            <a:avLst/>
          </a:prstGeom>
          <a:noFill/>
          <a:ln>
            <a:noFill/>
          </a:ln>
        </p:spPr>
      </p:sp>
      <p:sp>
        <p:nvSpPr>
          <p:cNvPr id="1490" name="Google Shape;1490;p146"/>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491" name="Google Shape;1491;p146"/>
          <p:cNvSpPr txBox="1">
            <a:spLocks noGrp="1"/>
          </p:cNvSpPr>
          <p:nvPr>
            <p:ph type="body" idx="1"/>
          </p:nvPr>
        </p:nvSpPr>
        <p:spPr>
          <a:xfrm>
            <a:off x="871727" y="1599321"/>
            <a:ext cx="2920091" cy="2112195"/>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600"/>
              <a:buFont typeface="Arial"/>
              <a:buNone/>
              <a:defRPr sz="2600"/>
            </a:lvl1pPr>
            <a:lvl2pPr marL="914400" lvl="1" indent="-228600" algn="ctr">
              <a:lnSpc>
                <a:spcPct val="90000"/>
              </a:lnSpc>
              <a:spcBef>
                <a:spcPts val="0"/>
              </a:spcBef>
              <a:spcAft>
                <a:spcPts val="0"/>
              </a:spcAft>
              <a:buClr>
                <a:srgbClr val="242424"/>
              </a:buClr>
              <a:buSzPts val="2600"/>
              <a:buFont typeface="Arial"/>
              <a:buNone/>
              <a:defRPr sz="2600"/>
            </a:lvl2pPr>
            <a:lvl3pPr marL="1371600" lvl="2" indent="-228600" algn="ctr">
              <a:lnSpc>
                <a:spcPct val="90000"/>
              </a:lnSpc>
              <a:spcBef>
                <a:spcPts val="0"/>
              </a:spcBef>
              <a:spcAft>
                <a:spcPts val="0"/>
              </a:spcAft>
              <a:buClr>
                <a:srgbClr val="242424"/>
              </a:buClr>
              <a:buSzPts val="2600"/>
              <a:buFont typeface="Arial"/>
              <a:buNone/>
              <a:defRPr sz="2600"/>
            </a:lvl3pPr>
            <a:lvl4pPr marL="1828800" lvl="3" indent="-228600" algn="ctr">
              <a:lnSpc>
                <a:spcPct val="90000"/>
              </a:lnSpc>
              <a:spcBef>
                <a:spcPts val="0"/>
              </a:spcBef>
              <a:spcAft>
                <a:spcPts val="0"/>
              </a:spcAft>
              <a:buClr>
                <a:srgbClr val="242424"/>
              </a:buClr>
              <a:buSzPts val="2600"/>
              <a:buFont typeface="Arial"/>
              <a:buNone/>
              <a:defRPr sz="2600"/>
            </a:lvl4pPr>
            <a:lvl5pPr marL="2286000" lvl="4" indent="-228600" algn="ctr">
              <a:lnSpc>
                <a:spcPct val="90000"/>
              </a:lnSpc>
              <a:spcBef>
                <a:spcPts val="0"/>
              </a:spcBef>
              <a:spcAft>
                <a:spcPts val="0"/>
              </a:spcAft>
              <a:buClr>
                <a:srgbClr val="242424"/>
              </a:buClr>
              <a:buSzPts val="2600"/>
              <a:buFont typeface="Arial"/>
              <a:buNone/>
              <a:defRPr sz="2600"/>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92" name="Google Shape;1492;p146"/>
          <p:cNvSpPr txBox="1">
            <a:spLocks noGrp="1"/>
          </p:cNvSpPr>
          <p:nvPr>
            <p:ph type="body" idx="3"/>
          </p:nvPr>
        </p:nvSpPr>
        <p:spPr>
          <a:xfrm>
            <a:off x="4635956" y="1599321"/>
            <a:ext cx="2920091" cy="2112195"/>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93" name="Google Shape;1493;p146"/>
          <p:cNvSpPr txBox="1">
            <a:spLocks noGrp="1"/>
          </p:cNvSpPr>
          <p:nvPr>
            <p:ph type="body" idx="4"/>
          </p:nvPr>
        </p:nvSpPr>
        <p:spPr>
          <a:xfrm>
            <a:off x="8400181" y="1599321"/>
            <a:ext cx="2920091" cy="2112195"/>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1494" name="Google Shape;1494;p146"/>
          <p:cNvCxnSpPr/>
          <p:nvPr/>
        </p:nvCxnSpPr>
        <p:spPr>
          <a:xfrm flipH="1">
            <a:off x="4213886" y="1451071"/>
            <a:ext cx="1" cy="2408697"/>
          </a:xfrm>
          <a:prstGeom prst="straightConnector1">
            <a:avLst/>
          </a:prstGeom>
          <a:noFill/>
          <a:ln w="9525" cap="flat" cmpd="sng">
            <a:solidFill>
              <a:schemeClr val="accent2"/>
            </a:solidFill>
            <a:prstDash val="solid"/>
            <a:miter lim="8000"/>
            <a:headEnd type="none" w="sm" len="sm"/>
            <a:tailEnd type="none" w="sm" len="sm"/>
          </a:ln>
        </p:spPr>
      </p:cxnSp>
      <p:cxnSp>
        <p:nvCxnSpPr>
          <p:cNvPr id="1495" name="Google Shape;1495;p146"/>
          <p:cNvCxnSpPr/>
          <p:nvPr/>
        </p:nvCxnSpPr>
        <p:spPr>
          <a:xfrm>
            <a:off x="7978113" y="1451071"/>
            <a:ext cx="1" cy="2408697"/>
          </a:xfrm>
          <a:prstGeom prst="straightConnector1">
            <a:avLst/>
          </a:prstGeom>
          <a:noFill/>
          <a:ln w="9525" cap="flat" cmpd="sng">
            <a:solidFill>
              <a:schemeClr val="accent2"/>
            </a:solidFill>
            <a:prstDash val="solid"/>
            <a:miter lim="8000"/>
            <a:headEnd type="none" w="sm" len="sm"/>
            <a:tailEnd type="none" w="sm" len="sm"/>
          </a:ln>
        </p:spPr>
      </p:cxnSp>
      <p:cxnSp>
        <p:nvCxnSpPr>
          <p:cNvPr id="1496" name="Google Shape;1496;p146"/>
          <p:cNvCxnSpPr/>
          <p:nvPr/>
        </p:nvCxnSpPr>
        <p:spPr>
          <a:xfrm flipH="1">
            <a:off x="4213886" y="1451071"/>
            <a:ext cx="1" cy="2408697"/>
          </a:xfrm>
          <a:prstGeom prst="straightConnector1">
            <a:avLst/>
          </a:prstGeom>
          <a:noFill/>
          <a:ln w="9525" cap="flat" cmpd="sng">
            <a:solidFill>
              <a:schemeClr val="accent2"/>
            </a:solidFill>
            <a:prstDash val="solid"/>
            <a:miter lim="8000"/>
            <a:headEnd type="none" w="sm" len="sm"/>
            <a:tailEnd type="none" w="sm" len="sm"/>
          </a:ln>
        </p:spPr>
      </p:cxnSp>
      <p:cxnSp>
        <p:nvCxnSpPr>
          <p:cNvPr id="1497" name="Google Shape;1497;p146"/>
          <p:cNvCxnSpPr/>
          <p:nvPr/>
        </p:nvCxnSpPr>
        <p:spPr>
          <a:xfrm>
            <a:off x="7978113" y="1451071"/>
            <a:ext cx="1" cy="2408697"/>
          </a:xfrm>
          <a:prstGeom prst="straightConnector1">
            <a:avLst/>
          </a:prstGeom>
          <a:noFill/>
          <a:ln w="9525" cap="flat" cmpd="sng">
            <a:solidFill>
              <a:schemeClr val="accent2"/>
            </a:solidFill>
            <a:prstDash val="solid"/>
            <a:miter lim="8000"/>
            <a:headEnd type="none" w="sm" len="sm"/>
            <a:tailEnd type="none" w="sm" len="sm"/>
          </a:ln>
        </p:spPr>
      </p:cxnSp>
      <p:grpSp>
        <p:nvGrpSpPr>
          <p:cNvPr id="1498" name="Google Shape;1498;p146"/>
          <p:cNvGrpSpPr/>
          <p:nvPr/>
        </p:nvGrpSpPr>
        <p:grpSpPr>
          <a:xfrm>
            <a:off x="12254602" y="-1"/>
            <a:ext cx="2377442" cy="2922108"/>
            <a:chOff x="0" y="-1"/>
            <a:chExt cx="2377440" cy="2922106"/>
          </a:xfrm>
        </p:grpSpPr>
        <p:sp>
          <p:nvSpPr>
            <p:cNvPr id="1499" name="Google Shape;1499;p146"/>
            <p:cNvSpPr/>
            <p:nvPr/>
          </p:nvSpPr>
          <p:spPr>
            <a:xfrm>
              <a:off x="0" y="-1"/>
              <a:ext cx="2377440" cy="2922106"/>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0" name="Google Shape;1500;p146"/>
            <p:cNvSpPr txBox="1"/>
            <p:nvPr/>
          </p:nvSpPr>
          <p:spPr>
            <a:xfrm>
              <a:off x="0" y="-1"/>
              <a:ext cx="2377440" cy="273018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1501" name="Google Shape;1501;p146"/>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Title Only 1">
  <p:cSld name="Title Only">
    <p:spTree>
      <p:nvGrpSpPr>
        <p:cNvPr id="1" name="Shape 1502"/>
        <p:cNvGrpSpPr/>
        <p:nvPr/>
      </p:nvGrpSpPr>
      <p:grpSpPr>
        <a:xfrm>
          <a:off x="0" y="0"/>
          <a:ext cx="0" cy="0"/>
          <a:chOff x="0" y="0"/>
          <a:chExt cx="0" cy="0"/>
        </a:xfrm>
      </p:grpSpPr>
      <p:grpSp>
        <p:nvGrpSpPr>
          <p:cNvPr id="1503" name="Google Shape;1503;g13990fa4d4f_0_849"/>
          <p:cNvGrpSpPr/>
          <p:nvPr/>
        </p:nvGrpSpPr>
        <p:grpSpPr>
          <a:xfrm>
            <a:off x="12146281" y="-2"/>
            <a:ext cx="45719" cy="6858138"/>
            <a:chOff x="0" y="-1"/>
            <a:chExt cx="45719" cy="6858138"/>
          </a:xfrm>
        </p:grpSpPr>
        <p:sp>
          <p:nvSpPr>
            <p:cNvPr id="1504" name="Google Shape;1504;g13990fa4d4f_0_849"/>
            <p:cNvSpPr/>
            <p:nvPr/>
          </p:nvSpPr>
          <p:spPr>
            <a:xfrm flipH="1">
              <a:off x="119" y="5869937"/>
              <a:ext cx="45600" cy="988200"/>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242424"/>
                </a:solidFill>
                <a:latin typeface="Arial"/>
                <a:ea typeface="Arial"/>
                <a:cs typeface="Arial"/>
                <a:sym typeface="Arial"/>
              </a:endParaRPr>
            </a:p>
          </p:txBody>
        </p:sp>
        <p:sp>
          <p:nvSpPr>
            <p:cNvPr id="1505" name="Google Shape;1505;g13990fa4d4f_0_849"/>
            <p:cNvSpPr/>
            <p:nvPr/>
          </p:nvSpPr>
          <p:spPr>
            <a:xfrm>
              <a:off x="0" y="-1"/>
              <a:ext cx="45600" cy="586980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242424"/>
                </a:solidFill>
                <a:latin typeface="Arial"/>
                <a:ea typeface="Arial"/>
                <a:cs typeface="Arial"/>
                <a:sym typeface="Arial"/>
              </a:endParaRPr>
            </a:p>
          </p:txBody>
        </p:sp>
      </p:grpSp>
      <p:pic>
        <p:nvPicPr>
          <p:cNvPr id="1506" name="Google Shape;1506;g13990fa4d4f_0_849" descr="Picture 8"/>
          <p:cNvPicPr preferRelativeResize="0"/>
          <p:nvPr/>
        </p:nvPicPr>
        <p:blipFill rotWithShape="1">
          <a:blip r:embed="rId2">
            <a:alphaModFix/>
          </a:blip>
          <a:srcRect/>
          <a:stretch/>
        </p:blipFill>
        <p:spPr>
          <a:xfrm>
            <a:off x="11323828" y="6075931"/>
            <a:ext cx="576071" cy="576071"/>
          </a:xfrm>
          <a:prstGeom prst="rect">
            <a:avLst/>
          </a:prstGeom>
          <a:noFill/>
          <a:ln>
            <a:noFill/>
          </a:ln>
        </p:spPr>
      </p:pic>
      <p:grpSp>
        <p:nvGrpSpPr>
          <p:cNvPr id="1507" name="Google Shape;1507;g13990fa4d4f_0_849"/>
          <p:cNvGrpSpPr/>
          <p:nvPr/>
        </p:nvGrpSpPr>
        <p:grpSpPr>
          <a:xfrm>
            <a:off x="-1" y="-2"/>
            <a:ext cx="45719" cy="6857863"/>
            <a:chOff x="0" y="-1"/>
            <a:chExt cx="45719" cy="6857863"/>
          </a:xfrm>
        </p:grpSpPr>
        <p:sp>
          <p:nvSpPr>
            <p:cNvPr id="1508" name="Google Shape;1508;g13990fa4d4f_0_849"/>
            <p:cNvSpPr/>
            <p:nvPr/>
          </p:nvSpPr>
          <p:spPr>
            <a:xfrm>
              <a:off x="0" y="988062"/>
              <a:ext cx="45600" cy="586980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242424"/>
                </a:solidFill>
                <a:latin typeface="Arial"/>
                <a:ea typeface="Arial"/>
                <a:cs typeface="Arial"/>
                <a:sym typeface="Arial"/>
              </a:endParaRPr>
            </a:p>
          </p:txBody>
        </p:sp>
        <p:sp>
          <p:nvSpPr>
            <p:cNvPr id="1509" name="Google Shape;1509;g13990fa4d4f_0_849"/>
            <p:cNvSpPr/>
            <p:nvPr/>
          </p:nvSpPr>
          <p:spPr>
            <a:xfrm flipH="1">
              <a:off x="119" y="-1"/>
              <a:ext cx="45600" cy="988200"/>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242424"/>
                </a:solidFill>
                <a:latin typeface="Arial"/>
                <a:ea typeface="Arial"/>
                <a:cs typeface="Arial"/>
                <a:sym typeface="Arial"/>
              </a:endParaRPr>
            </a:p>
          </p:txBody>
        </p:sp>
      </p:grpSp>
      <p:sp>
        <p:nvSpPr>
          <p:cNvPr id="1510" name="Google Shape;1510;g13990fa4d4f_0_849"/>
          <p:cNvSpPr txBox="1">
            <a:spLocks noGrp="1"/>
          </p:cNvSpPr>
          <p:nvPr>
            <p:ph type="title"/>
          </p:nvPr>
        </p:nvSpPr>
        <p:spPr>
          <a:xfrm>
            <a:off x="612648" y="344422"/>
            <a:ext cx="10741200" cy="5079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3375"/>
              </a:buClr>
              <a:buSzPts val="1800"/>
              <a:buNone/>
              <a:defRPr/>
            </a:lvl1pPr>
            <a:lvl2pPr lvl="1" algn="l" rtl="0">
              <a:lnSpc>
                <a:spcPct val="90000"/>
              </a:lnSpc>
              <a:spcBef>
                <a:spcPts val="0"/>
              </a:spcBef>
              <a:spcAft>
                <a:spcPts val="0"/>
              </a:spcAft>
              <a:buClr>
                <a:srgbClr val="003375"/>
              </a:buClr>
              <a:buSzPts val="1800"/>
              <a:buNone/>
              <a:defRPr/>
            </a:lvl2pPr>
            <a:lvl3pPr lvl="2" algn="l" rtl="0">
              <a:lnSpc>
                <a:spcPct val="90000"/>
              </a:lnSpc>
              <a:spcBef>
                <a:spcPts val="0"/>
              </a:spcBef>
              <a:spcAft>
                <a:spcPts val="0"/>
              </a:spcAft>
              <a:buClr>
                <a:srgbClr val="003375"/>
              </a:buClr>
              <a:buSzPts val="1800"/>
              <a:buNone/>
              <a:defRPr/>
            </a:lvl3pPr>
            <a:lvl4pPr lvl="3" algn="l" rtl="0">
              <a:lnSpc>
                <a:spcPct val="90000"/>
              </a:lnSpc>
              <a:spcBef>
                <a:spcPts val="0"/>
              </a:spcBef>
              <a:spcAft>
                <a:spcPts val="0"/>
              </a:spcAft>
              <a:buClr>
                <a:srgbClr val="003375"/>
              </a:buClr>
              <a:buSzPts val="1800"/>
              <a:buNone/>
              <a:defRPr/>
            </a:lvl4pPr>
            <a:lvl5pPr lvl="4" algn="l" rtl="0">
              <a:lnSpc>
                <a:spcPct val="90000"/>
              </a:lnSpc>
              <a:spcBef>
                <a:spcPts val="0"/>
              </a:spcBef>
              <a:spcAft>
                <a:spcPts val="0"/>
              </a:spcAft>
              <a:buClr>
                <a:srgbClr val="003375"/>
              </a:buClr>
              <a:buSzPts val="1800"/>
              <a:buNone/>
              <a:defRPr/>
            </a:lvl5pPr>
            <a:lvl6pPr lvl="5" algn="l" rtl="0">
              <a:lnSpc>
                <a:spcPct val="90000"/>
              </a:lnSpc>
              <a:spcBef>
                <a:spcPts val="0"/>
              </a:spcBef>
              <a:spcAft>
                <a:spcPts val="0"/>
              </a:spcAft>
              <a:buClr>
                <a:srgbClr val="003375"/>
              </a:buClr>
              <a:buSzPts val="1800"/>
              <a:buNone/>
              <a:defRPr/>
            </a:lvl6pPr>
            <a:lvl7pPr lvl="6" algn="l" rtl="0">
              <a:lnSpc>
                <a:spcPct val="90000"/>
              </a:lnSpc>
              <a:spcBef>
                <a:spcPts val="0"/>
              </a:spcBef>
              <a:spcAft>
                <a:spcPts val="0"/>
              </a:spcAft>
              <a:buClr>
                <a:srgbClr val="003375"/>
              </a:buClr>
              <a:buSzPts val="1800"/>
              <a:buNone/>
              <a:defRPr/>
            </a:lvl7pPr>
            <a:lvl8pPr lvl="7" algn="l" rtl="0">
              <a:lnSpc>
                <a:spcPct val="90000"/>
              </a:lnSpc>
              <a:spcBef>
                <a:spcPts val="0"/>
              </a:spcBef>
              <a:spcAft>
                <a:spcPts val="0"/>
              </a:spcAft>
              <a:buClr>
                <a:srgbClr val="003375"/>
              </a:buClr>
              <a:buSzPts val="1800"/>
              <a:buNone/>
              <a:defRPr/>
            </a:lvl8pPr>
            <a:lvl9pPr lvl="8" algn="l" rtl="0">
              <a:lnSpc>
                <a:spcPct val="90000"/>
              </a:lnSpc>
              <a:spcBef>
                <a:spcPts val="0"/>
              </a:spcBef>
              <a:spcAft>
                <a:spcPts val="0"/>
              </a:spcAft>
              <a:buClr>
                <a:srgbClr val="003375"/>
              </a:buClr>
              <a:buSzPts val="1800"/>
              <a:buNone/>
              <a:defRPr/>
            </a:lvl9pPr>
          </a:lstStyle>
          <a:p>
            <a:endParaRPr/>
          </a:p>
        </p:txBody>
      </p:sp>
      <p:sp>
        <p:nvSpPr>
          <p:cNvPr id="1511" name="Google Shape;1511;g13990fa4d4f_0_849"/>
          <p:cNvSpPr txBox="1">
            <a:spLocks noGrp="1"/>
          </p:cNvSpPr>
          <p:nvPr>
            <p:ph type="sldNum" idx="12"/>
          </p:nvPr>
        </p:nvSpPr>
        <p:spPr>
          <a:xfrm>
            <a:off x="606551" y="6452505"/>
            <a:ext cx="182100" cy="184800"/>
          </a:xfrm>
          <a:prstGeom prst="rect">
            <a:avLst/>
          </a:prstGeom>
          <a:noFill/>
          <a:ln>
            <a:noFill/>
          </a:ln>
        </p:spPr>
        <p:txBody>
          <a:bodyPr spcFirstLastPara="1" wrap="square" lIns="0" tIns="0" rIns="0" bIns="0" anchor="ctr" anchorCtr="0">
            <a:spAutoFit/>
          </a:bodyPr>
          <a:lstStyle>
            <a:lvl1pPr marL="0" lvl="0" indent="0" algn="l" rtl="0">
              <a:lnSpc>
                <a:spcPct val="100000"/>
              </a:lnSpc>
              <a:spcBef>
                <a:spcPts val="0"/>
              </a:spcBef>
              <a:spcAft>
                <a:spcPts val="0"/>
              </a:spcAft>
              <a:buClr>
                <a:schemeClr val="accent2"/>
              </a:buClr>
              <a:buSzPts val="1200"/>
              <a:buFont typeface="Arial"/>
              <a:buNone/>
              <a:defRPr sz="1200">
                <a:solidFill>
                  <a:schemeClr val="accent2"/>
                </a:solidFill>
              </a:defRPr>
            </a:lvl1pPr>
            <a:lvl2pPr marL="0" lvl="1" indent="0" algn="l" rtl="0">
              <a:lnSpc>
                <a:spcPct val="100000"/>
              </a:lnSpc>
              <a:spcBef>
                <a:spcPts val="0"/>
              </a:spcBef>
              <a:spcAft>
                <a:spcPts val="0"/>
              </a:spcAft>
              <a:buClr>
                <a:schemeClr val="accent2"/>
              </a:buClr>
              <a:buSzPts val="1200"/>
              <a:buFont typeface="Arial"/>
              <a:buNone/>
              <a:defRPr sz="1200">
                <a:solidFill>
                  <a:schemeClr val="accent2"/>
                </a:solidFill>
              </a:defRPr>
            </a:lvl2pPr>
            <a:lvl3pPr marL="0" lvl="2" indent="0" algn="l" rtl="0">
              <a:lnSpc>
                <a:spcPct val="100000"/>
              </a:lnSpc>
              <a:spcBef>
                <a:spcPts val="0"/>
              </a:spcBef>
              <a:spcAft>
                <a:spcPts val="0"/>
              </a:spcAft>
              <a:buClr>
                <a:schemeClr val="accent2"/>
              </a:buClr>
              <a:buSzPts val="1200"/>
              <a:buFont typeface="Arial"/>
              <a:buNone/>
              <a:defRPr sz="1200">
                <a:solidFill>
                  <a:schemeClr val="accent2"/>
                </a:solidFill>
              </a:defRPr>
            </a:lvl3pPr>
            <a:lvl4pPr marL="0" lvl="3" indent="0" algn="l" rtl="0">
              <a:lnSpc>
                <a:spcPct val="100000"/>
              </a:lnSpc>
              <a:spcBef>
                <a:spcPts val="0"/>
              </a:spcBef>
              <a:spcAft>
                <a:spcPts val="0"/>
              </a:spcAft>
              <a:buClr>
                <a:schemeClr val="accent2"/>
              </a:buClr>
              <a:buSzPts val="1200"/>
              <a:buFont typeface="Arial"/>
              <a:buNone/>
              <a:defRPr sz="1200">
                <a:solidFill>
                  <a:schemeClr val="accent2"/>
                </a:solidFill>
              </a:defRPr>
            </a:lvl4pPr>
            <a:lvl5pPr marL="0" lvl="4" indent="0" algn="l" rtl="0">
              <a:lnSpc>
                <a:spcPct val="100000"/>
              </a:lnSpc>
              <a:spcBef>
                <a:spcPts val="0"/>
              </a:spcBef>
              <a:spcAft>
                <a:spcPts val="0"/>
              </a:spcAft>
              <a:buClr>
                <a:schemeClr val="accent2"/>
              </a:buClr>
              <a:buSzPts val="1200"/>
              <a:buFont typeface="Arial"/>
              <a:buNone/>
              <a:defRPr sz="1200">
                <a:solidFill>
                  <a:schemeClr val="accent2"/>
                </a:solidFill>
              </a:defRPr>
            </a:lvl5pPr>
            <a:lvl6pPr marL="0" lvl="5" indent="0" algn="l" rtl="0">
              <a:lnSpc>
                <a:spcPct val="100000"/>
              </a:lnSpc>
              <a:spcBef>
                <a:spcPts val="0"/>
              </a:spcBef>
              <a:spcAft>
                <a:spcPts val="0"/>
              </a:spcAft>
              <a:buClr>
                <a:schemeClr val="accent2"/>
              </a:buClr>
              <a:buSzPts val="1200"/>
              <a:buFont typeface="Arial"/>
              <a:buNone/>
              <a:defRPr sz="1200">
                <a:solidFill>
                  <a:schemeClr val="accent2"/>
                </a:solidFill>
              </a:defRPr>
            </a:lvl6pPr>
            <a:lvl7pPr marL="0" lvl="6" indent="0" algn="l" rtl="0">
              <a:lnSpc>
                <a:spcPct val="100000"/>
              </a:lnSpc>
              <a:spcBef>
                <a:spcPts val="0"/>
              </a:spcBef>
              <a:spcAft>
                <a:spcPts val="0"/>
              </a:spcAft>
              <a:buClr>
                <a:schemeClr val="accent2"/>
              </a:buClr>
              <a:buSzPts val="1200"/>
              <a:buFont typeface="Arial"/>
              <a:buNone/>
              <a:defRPr sz="1200">
                <a:solidFill>
                  <a:schemeClr val="accent2"/>
                </a:solidFill>
              </a:defRPr>
            </a:lvl7pPr>
            <a:lvl8pPr marL="0" lvl="7" indent="0" algn="l" rtl="0">
              <a:lnSpc>
                <a:spcPct val="100000"/>
              </a:lnSpc>
              <a:spcBef>
                <a:spcPts val="0"/>
              </a:spcBef>
              <a:spcAft>
                <a:spcPts val="0"/>
              </a:spcAft>
              <a:buClr>
                <a:schemeClr val="accent2"/>
              </a:buClr>
              <a:buSzPts val="1200"/>
              <a:buFont typeface="Arial"/>
              <a:buNone/>
              <a:defRPr sz="1200">
                <a:solidFill>
                  <a:schemeClr val="accent2"/>
                </a:solidFill>
              </a:defRPr>
            </a:lvl8pPr>
            <a:lvl9pPr marL="0" lvl="8" indent="0" algn="l" rtl="0">
              <a:lnSpc>
                <a:spcPct val="100000"/>
              </a:lnSpc>
              <a:spcBef>
                <a:spcPts val="0"/>
              </a:spcBef>
              <a:spcAft>
                <a:spcPts val="0"/>
              </a:spcAft>
              <a:buClr>
                <a:schemeClr val="accent2"/>
              </a:buClr>
              <a:buSzPts val="1200"/>
              <a:buFont typeface="Arial"/>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Template Guidelines">
  <p:cSld name="Template Guidelines">
    <p:spTree>
      <p:nvGrpSpPr>
        <p:cNvPr id="1" name="Shape 1580"/>
        <p:cNvGrpSpPr/>
        <p:nvPr/>
      </p:nvGrpSpPr>
      <p:grpSpPr>
        <a:xfrm>
          <a:off x="0" y="0"/>
          <a:ext cx="0" cy="0"/>
          <a:chOff x="0" y="0"/>
          <a:chExt cx="0" cy="0"/>
        </a:xfrm>
      </p:grpSpPr>
      <p:grpSp>
        <p:nvGrpSpPr>
          <p:cNvPr id="1581" name="Google Shape;1581;p147"/>
          <p:cNvGrpSpPr/>
          <p:nvPr/>
        </p:nvGrpSpPr>
        <p:grpSpPr>
          <a:xfrm>
            <a:off x="730250" y="1160800"/>
            <a:ext cx="2940050" cy="1370377"/>
            <a:chOff x="0" y="-1"/>
            <a:chExt cx="2940050" cy="1370375"/>
          </a:xfrm>
        </p:grpSpPr>
        <p:sp>
          <p:nvSpPr>
            <p:cNvPr id="1582" name="Google Shape;1582;p147"/>
            <p:cNvSpPr txBox="1"/>
            <p:nvPr/>
          </p:nvSpPr>
          <p:spPr>
            <a:xfrm>
              <a:off x="0" y="318531"/>
              <a:ext cx="2940050" cy="10518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a:solidFill>
                    <a:schemeClr val="dk1"/>
                  </a:solidFill>
                  <a:latin typeface="Arial"/>
                  <a:ea typeface="Arial"/>
                  <a:cs typeface="Arial"/>
                  <a:sym typeface="Arial"/>
                </a:rPr>
                <a:t>Arial</a:t>
              </a:r>
              <a:endParaRPr/>
            </a:p>
            <a:p>
              <a:pPr marL="0" marR="0" lvl="0" indent="0" algn="l" rtl="0">
                <a:spcBef>
                  <a:spcPts val="0"/>
                </a:spcBef>
                <a:spcAft>
                  <a:spcPts val="0"/>
                </a:spcAft>
                <a:buNone/>
              </a:pPr>
              <a:r>
                <a:rPr lang="en-GB" sz="3600" b="1">
                  <a:solidFill>
                    <a:schemeClr val="dk1"/>
                  </a:solidFill>
                  <a:latin typeface="Arial"/>
                  <a:ea typeface="Arial"/>
                  <a:cs typeface="Arial"/>
                  <a:sym typeface="Arial"/>
                </a:rPr>
                <a:t>Arial Bold</a:t>
              </a:r>
              <a:endParaRPr/>
            </a:p>
          </p:txBody>
        </p:sp>
        <p:sp>
          <p:nvSpPr>
            <p:cNvPr id="1583" name="Google Shape;1583;p147"/>
            <p:cNvSpPr txBox="1"/>
            <p:nvPr/>
          </p:nvSpPr>
          <p:spPr>
            <a:xfrm>
              <a:off x="3628" y="-1"/>
              <a:ext cx="2449162" cy="2219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98A1A7"/>
                  </a:solidFill>
                  <a:latin typeface="Arial"/>
                  <a:ea typeface="Arial"/>
                  <a:cs typeface="Arial"/>
                  <a:sym typeface="Arial"/>
                </a:rPr>
                <a:t>Fonts to use</a:t>
              </a:r>
              <a:endParaRPr/>
            </a:p>
          </p:txBody>
        </p:sp>
      </p:grpSp>
      <p:grpSp>
        <p:nvGrpSpPr>
          <p:cNvPr id="1584" name="Google Shape;1584;p147"/>
          <p:cNvGrpSpPr/>
          <p:nvPr/>
        </p:nvGrpSpPr>
        <p:grpSpPr>
          <a:xfrm>
            <a:off x="730244" y="3170591"/>
            <a:ext cx="5689661" cy="2963890"/>
            <a:chOff x="-3" y="-2"/>
            <a:chExt cx="5689660" cy="2963889"/>
          </a:xfrm>
        </p:grpSpPr>
        <p:grpSp>
          <p:nvGrpSpPr>
            <p:cNvPr id="1585" name="Google Shape;1585;p147"/>
            <p:cNvGrpSpPr/>
            <p:nvPr/>
          </p:nvGrpSpPr>
          <p:grpSpPr>
            <a:xfrm>
              <a:off x="-3" y="-2"/>
              <a:ext cx="3355350" cy="2161644"/>
              <a:chOff x="-3" y="-2"/>
              <a:chExt cx="3355349" cy="2161643"/>
            </a:xfrm>
          </p:grpSpPr>
          <p:grpSp>
            <p:nvGrpSpPr>
              <p:cNvPr id="1586" name="Google Shape;1586;p147"/>
              <p:cNvGrpSpPr/>
              <p:nvPr/>
            </p:nvGrpSpPr>
            <p:grpSpPr>
              <a:xfrm>
                <a:off x="-3" y="517842"/>
                <a:ext cx="1097286" cy="1097285"/>
                <a:chOff x="-1" y="-1"/>
                <a:chExt cx="1097284" cy="1097284"/>
              </a:xfrm>
            </p:grpSpPr>
            <p:sp>
              <p:nvSpPr>
                <p:cNvPr id="1587" name="Google Shape;1587;p147"/>
                <p:cNvSpPr/>
                <p:nvPr/>
              </p:nvSpPr>
              <p:spPr>
                <a:xfrm>
                  <a:off x="-1" y="-1"/>
                  <a:ext cx="1097284" cy="109728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88" name="Google Shape;1588;p147"/>
                <p:cNvSpPr txBox="1"/>
                <p:nvPr/>
              </p:nvSpPr>
              <p:spPr>
                <a:xfrm>
                  <a:off x="-1" y="404228"/>
                  <a:ext cx="1097284" cy="28882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400">
                      <a:solidFill>
                        <a:srgbClr val="FFFFFF"/>
                      </a:solidFill>
                      <a:latin typeface="Arial"/>
                      <a:ea typeface="Arial"/>
                      <a:cs typeface="Arial"/>
                      <a:sym typeface="Arial"/>
                    </a:rPr>
                    <a:t>Primary</a:t>
                  </a:r>
                  <a:endParaRPr/>
                </a:p>
              </p:txBody>
            </p:sp>
          </p:grpSp>
          <p:grpSp>
            <p:nvGrpSpPr>
              <p:cNvPr id="1589" name="Google Shape;1589;p147"/>
              <p:cNvGrpSpPr/>
              <p:nvPr/>
            </p:nvGrpSpPr>
            <p:grpSpPr>
              <a:xfrm>
                <a:off x="1129028" y="517842"/>
                <a:ext cx="1097285" cy="1097285"/>
                <a:chOff x="-1" y="-1"/>
                <a:chExt cx="1097284" cy="1097284"/>
              </a:xfrm>
            </p:grpSpPr>
            <p:sp>
              <p:nvSpPr>
                <p:cNvPr id="1590" name="Google Shape;1590;p147"/>
                <p:cNvSpPr/>
                <p:nvPr/>
              </p:nvSpPr>
              <p:spPr>
                <a:xfrm>
                  <a:off x="-1" y="-1"/>
                  <a:ext cx="1097284" cy="1097284"/>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91" name="Google Shape;1591;p147"/>
                <p:cNvSpPr txBox="1"/>
                <p:nvPr/>
              </p:nvSpPr>
              <p:spPr>
                <a:xfrm>
                  <a:off x="-1" y="404228"/>
                  <a:ext cx="1097284" cy="28882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400">
                      <a:solidFill>
                        <a:srgbClr val="FFFFFF"/>
                      </a:solidFill>
                      <a:latin typeface="Arial"/>
                      <a:ea typeface="Arial"/>
                      <a:cs typeface="Arial"/>
                      <a:sym typeface="Arial"/>
                    </a:rPr>
                    <a:t>Primary</a:t>
                  </a:r>
                  <a:endParaRPr/>
                </a:p>
              </p:txBody>
            </p:sp>
          </p:grpSp>
          <p:grpSp>
            <p:nvGrpSpPr>
              <p:cNvPr id="1592" name="Google Shape;1592;p147"/>
              <p:cNvGrpSpPr/>
              <p:nvPr/>
            </p:nvGrpSpPr>
            <p:grpSpPr>
              <a:xfrm>
                <a:off x="2258059" y="517842"/>
                <a:ext cx="1097287" cy="1097285"/>
                <a:chOff x="-2" y="-1"/>
                <a:chExt cx="1097285" cy="1097284"/>
              </a:xfrm>
            </p:grpSpPr>
            <p:sp>
              <p:nvSpPr>
                <p:cNvPr id="1593" name="Google Shape;1593;p147"/>
                <p:cNvSpPr/>
                <p:nvPr/>
              </p:nvSpPr>
              <p:spPr>
                <a:xfrm>
                  <a:off x="-2" y="-1"/>
                  <a:ext cx="1097285" cy="1097284"/>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94" name="Google Shape;1594;p147"/>
                <p:cNvSpPr txBox="1"/>
                <p:nvPr/>
              </p:nvSpPr>
              <p:spPr>
                <a:xfrm>
                  <a:off x="-2" y="404228"/>
                  <a:ext cx="1097285" cy="28882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400">
                      <a:solidFill>
                        <a:srgbClr val="FFFFFF"/>
                      </a:solidFill>
                      <a:latin typeface="Arial"/>
                      <a:ea typeface="Arial"/>
                      <a:cs typeface="Arial"/>
                      <a:sym typeface="Arial"/>
                    </a:rPr>
                    <a:t>Primary</a:t>
                  </a:r>
                  <a:endParaRPr/>
                </a:p>
              </p:txBody>
            </p:sp>
          </p:grpSp>
          <p:grpSp>
            <p:nvGrpSpPr>
              <p:cNvPr id="1595" name="Google Shape;1595;p147"/>
              <p:cNvGrpSpPr/>
              <p:nvPr/>
            </p:nvGrpSpPr>
            <p:grpSpPr>
              <a:xfrm>
                <a:off x="-3" y="1674609"/>
                <a:ext cx="822966" cy="487032"/>
                <a:chOff x="-1" y="-1"/>
                <a:chExt cx="822964" cy="487031"/>
              </a:xfrm>
            </p:grpSpPr>
            <p:sp>
              <p:nvSpPr>
                <p:cNvPr id="1596" name="Google Shape;1596;p147"/>
                <p:cNvSpPr/>
                <p:nvPr/>
              </p:nvSpPr>
              <p:spPr>
                <a:xfrm>
                  <a:off x="-1" y="-1"/>
                  <a:ext cx="822964" cy="487031"/>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97" name="Google Shape;1597;p147"/>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grpSp>
            <p:nvGrpSpPr>
              <p:cNvPr id="1598" name="Google Shape;1598;p147"/>
              <p:cNvGrpSpPr/>
              <p:nvPr/>
            </p:nvGrpSpPr>
            <p:grpSpPr>
              <a:xfrm>
                <a:off x="844125" y="1674609"/>
                <a:ext cx="822965" cy="487032"/>
                <a:chOff x="-1" y="-1"/>
                <a:chExt cx="822964" cy="487031"/>
              </a:xfrm>
            </p:grpSpPr>
            <p:sp>
              <p:nvSpPr>
                <p:cNvPr id="1599" name="Google Shape;1599;p147"/>
                <p:cNvSpPr/>
                <p:nvPr/>
              </p:nvSpPr>
              <p:spPr>
                <a:xfrm>
                  <a:off x="-1" y="-1"/>
                  <a:ext cx="822964" cy="487031"/>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00" name="Google Shape;1600;p147"/>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grpSp>
            <p:nvGrpSpPr>
              <p:cNvPr id="1601" name="Google Shape;1601;p147"/>
              <p:cNvGrpSpPr/>
              <p:nvPr/>
            </p:nvGrpSpPr>
            <p:grpSpPr>
              <a:xfrm>
                <a:off x="1688252" y="1674609"/>
                <a:ext cx="822965" cy="487032"/>
                <a:chOff x="-1" y="-1"/>
                <a:chExt cx="822964" cy="487031"/>
              </a:xfrm>
            </p:grpSpPr>
            <p:sp>
              <p:nvSpPr>
                <p:cNvPr id="1602" name="Google Shape;1602;p147"/>
                <p:cNvSpPr/>
                <p:nvPr/>
              </p:nvSpPr>
              <p:spPr>
                <a:xfrm>
                  <a:off x="-1" y="-1"/>
                  <a:ext cx="822964" cy="487031"/>
                </a:xfrm>
                <a:prstGeom prst="rect">
                  <a:avLst/>
                </a:prstGeom>
                <a:solidFill>
                  <a:schemeClr val="accent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03" name="Google Shape;1603;p147"/>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grpSp>
            <p:nvGrpSpPr>
              <p:cNvPr id="1604" name="Google Shape;1604;p147"/>
              <p:cNvGrpSpPr/>
              <p:nvPr/>
            </p:nvGrpSpPr>
            <p:grpSpPr>
              <a:xfrm>
                <a:off x="2532379" y="1674609"/>
                <a:ext cx="822965" cy="487032"/>
                <a:chOff x="-1" y="-1"/>
                <a:chExt cx="822964" cy="487031"/>
              </a:xfrm>
            </p:grpSpPr>
            <p:sp>
              <p:nvSpPr>
                <p:cNvPr id="1605" name="Google Shape;1605;p147"/>
                <p:cNvSpPr/>
                <p:nvPr/>
              </p:nvSpPr>
              <p:spPr>
                <a:xfrm>
                  <a:off x="-1" y="-1"/>
                  <a:ext cx="822964" cy="487031"/>
                </a:xfrm>
                <a:prstGeom prst="rect">
                  <a:avLst/>
                </a:prstGeom>
                <a:solidFill>
                  <a:schemeClr val="accent6"/>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06" name="Google Shape;1606;p147"/>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sp>
            <p:nvSpPr>
              <p:cNvPr id="1607" name="Google Shape;1607;p147"/>
              <p:cNvSpPr txBox="1"/>
              <p:nvPr/>
            </p:nvSpPr>
            <p:spPr>
              <a:xfrm>
                <a:off x="-2" y="-2"/>
                <a:ext cx="3355343" cy="2219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98A1A7"/>
                    </a:solidFill>
                    <a:latin typeface="Arial"/>
                    <a:ea typeface="Arial"/>
                    <a:cs typeface="Arial"/>
                    <a:sym typeface="Arial"/>
                  </a:rPr>
                  <a:t>Color palette /</a:t>
                </a:r>
                <a:r>
                  <a:rPr lang="en-GB" sz="1200">
                    <a:solidFill>
                      <a:srgbClr val="98A1A7"/>
                    </a:solidFill>
                    <a:latin typeface="Arial"/>
                    <a:ea typeface="Arial"/>
                    <a:cs typeface="Arial"/>
                    <a:sym typeface="Arial"/>
                  </a:rPr>
                  <a:t> can be seen in color menu </a:t>
                </a:r>
                <a:r>
                  <a:rPr lang="en-GB" sz="1200">
                    <a:solidFill>
                      <a:srgbClr val="98A1A7"/>
                    </a:solidFill>
                    <a:latin typeface="Noto Sans Symbols"/>
                    <a:ea typeface="Noto Sans Symbols"/>
                    <a:cs typeface="Noto Sans Symbols"/>
                    <a:sym typeface="Noto Sans Symbols"/>
                  </a:rPr>
                  <a:t>🡪</a:t>
                </a:r>
                <a:endParaRPr/>
              </a:p>
            </p:txBody>
          </p:sp>
        </p:grpSp>
        <p:grpSp>
          <p:nvGrpSpPr>
            <p:cNvPr id="1608" name="Google Shape;1608;p147"/>
            <p:cNvGrpSpPr/>
            <p:nvPr/>
          </p:nvGrpSpPr>
          <p:grpSpPr>
            <a:xfrm>
              <a:off x="3841750" y="124430"/>
              <a:ext cx="1847907" cy="2086275"/>
              <a:chOff x="-2" y="-2"/>
              <a:chExt cx="1847906" cy="2086274"/>
            </a:xfrm>
          </p:grpSpPr>
          <p:pic>
            <p:nvPicPr>
              <p:cNvPr id="1609" name="Google Shape;1609;p147" descr="image2.png"/>
              <p:cNvPicPr preferRelativeResize="0"/>
              <p:nvPr/>
            </p:nvPicPr>
            <p:blipFill rotWithShape="1">
              <a:blip r:embed="rId2">
                <a:alphaModFix/>
              </a:blip>
              <a:srcRect t="12635"/>
              <a:stretch/>
            </p:blipFill>
            <p:spPr>
              <a:xfrm>
                <a:off x="-2" y="649592"/>
                <a:ext cx="1739905" cy="1436680"/>
              </a:xfrm>
              <a:prstGeom prst="rect">
                <a:avLst/>
              </a:prstGeom>
              <a:noFill/>
              <a:ln>
                <a:noFill/>
              </a:ln>
            </p:spPr>
          </p:pic>
          <p:sp>
            <p:nvSpPr>
              <p:cNvPr id="1610" name="Google Shape;1610;p147"/>
              <p:cNvSpPr/>
              <p:nvPr/>
            </p:nvSpPr>
            <p:spPr>
              <a:xfrm rot="5400000">
                <a:off x="741158" y="350507"/>
                <a:ext cx="68582" cy="509725"/>
              </a:xfrm>
              <a:custGeom>
                <a:avLst/>
                <a:gdLst/>
                <a:ahLst/>
                <a:cxnLst/>
                <a:rect l="l" t="t" r="r" b="b"/>
                <a:pathLst>
                  <a:path w="21600" h="21600" extrusionOk="0">
                    <a:moveTo>
                      <a:pt x="21600" y="21600"/>
                    </a:moveTo>
                    <a:lnTo>
                      <a:pt x="0" y="10800"/>
                    </a:lnTo>
                    <a:lnTo>
                      <a:pt x="0" y="0"/>
                    </a:lnTo>
                  </a:path>
                </a:pathLst>
              </a:custGeom>
              <a:noFill/>
              <a:ln w="19050" cap="flat" cmpd="sng">
                <a:solidFill>
                  <a:srgbClr val="242424"/>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11" name="Google Shape;1611;p147"/>
              <p:cNvSpPr/>
              <p:nvPr/>
            </p:nvSpPr>
            <p:spPr>
              <a:xfrm rot="5400000">
                <a:off x="1325299" y="254217"/>
                <a:ext cx="130806" cy="640083"/>
              </a:xfrm>
              <a:custGeom>
                <a:avLst/>
                <a:gdLst/>
                <a:ahLst/>
                <a:cxnLst/>
                <a:rect l="l" t="t" r="r" b="b"/>
                <a:pathLst>
                  <a:path w="21600" h="21600" extrusionOk="0">
                    <a:moveTo>
                      <a:pt x="21600" y="21600"/>
                    </a:moveTo>
                    <a:lnTo>
                      <a:pt x="0" y="10800"/>
                    </a:lnTo>
                    <a:lnTo>
                      <a:pt x="0" y="0"/>
                    </a:lnTo>
                  </a:path>
                </a:pathLst>
              </a:custGeom>
              <a:noFill/>
              <a:ln w="19050" cap="flat" cmpd="sng">
                <a:solidFill>
                  <a:srgbClr val="242424"/>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12" name="Google Shape;1612;p147"/>
              <p:cNvSpPr txBox="1"/>
              <p:nvPr/>
            </p:nvSpPr>
            <p:spPr>
              <a:xfrm>
                <a:off x="418558" y="169509"/>
                <a:ext cx="713780" cy="1478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chemeClr val="dk1"/>
                    </a:solidFill>
                    <a:latin typeface="Arial"/>
                    <a:ea typeface="Arial"/>
                    <a:cs typeface="Arial"/>
                    <a:sym typeface="Arial"/>
                  </a:rPr>
                  <a:t>Primary</a:t>
                </a:r>
                <a:endParaRPr/>
              </a:p>
            </p:txBody>
          </p:sp>
          <p:sp>
            <p:nvSpPr>
              <p:cNvPr id="1613" name="Google Shape;1613;p147"/>
              <p:cNvSpPr txBox="1"/>
              <p:nvPr/>
            </p:nvSpPr>
            <p:spPr>
              <a:xfrm>
                <a:off x="933501" y="-2"/>
                <a:ext cx="914403" cy="14783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chemeClr val="dk1"/>
                    </a:solidFill>
                    <a:latin typeface="Arial"/>
                    <a:ea typeface="Arial"/>
                    <a:cs typeface="Arial"/>
                    <a:sym typeface="Arial"/>
                  </a:rPr>
                  <a:t>Secondary</a:t>
                </a:r>
                <a:endParaRPr/>
              </a:p>
            </p:txBody>
          </p:sp>
        </p:grpSp>
        <p:sp>
          <p:nvSpPr>
            <p:cNvPr id="1614" name="Google Shape;1614;p147"/>
            <p:cNvSpPr txBox="1"/>
            <p:nvPr/>
          </p:nvSpPr>
          <p:spPr>
            <a:xfrm>
              <a:off x="0" y="2400909"/>
              <a:ext cx="4406619" cy="56297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chemeClr val="dk1"/>
                  </a:solidFill>
                  <a:latin typeface="Arial"/>
                  <a:ea typeface="Arial"/>
                  <a:cs typeface="Arial"/>
                  <a:sym typeface="Arial"/>
                </a:rPr>
                <a:t>Primary colors are used for highlighting keywords and similar, while the secondary palette can be used when you need additional highlight colors, e.g. for charts and shapes.</a:t>
              </a:r>
              <a:endParaRPr/>
            </a:p>
          </p:txBody>
        </p:sp>
      </p:grpSp>
      <p:grpSp>
        <p:nvGrpSpPr>
          <p:cNvPr id="1615" name="Google Shape;1615;p147"/>
          <p:cNvGrpSpPr/>
          <p:nvPr/>
        </p:nvGrpSpPr>
        <p:grpSpPr>
          <a:xfrm>
            <a:off x="0" y="-13"/>
            <a:ext cx="12192000" cy="825120"/>
            <a:chOff x="0" y="-7"/>
            <a:chExt cx="12192000" cy="825118"/>
          </a:xfrm>
        </p:grpSpPr>
        <p:sp>
          <p:nvSpPr>
            <p:cNvPr id="1616" name="Google Shape;1616;p147"/>
            <p:cNvSpPr/>
            <p:nvPr/>
          </p:nvSpPr>
          <p:spPr>
            <a:xfrm>
              <a:off x="0" y="-7"/>
              <a:ext cx="12192000" cy="825117"/>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7" name="Google Shape;1617;p147"/>
            <p:cNvSpPr txBox="1"/>
            <p:nvPr/>
          </p:nvSpPr>
          <p:spPr>
            <a:xfrm>
              <a:off x="5136864" y="181718"/>
              <a:ext cx="5832184" cy="442053"/>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200">
                  <a:solidFill>
                    <a:srgbClr val="FFFFFF"/>
                  </a:solidFill>
                  <a:latin typeface="Arial"/>
                  <a:ea typeface="Arial"/>
                  <a:cs typeface="Arial"/>
                  <a:sym typeface="Arial"/>
                </a:rPr>
                <a:t>Delete or hide this slide before starting your presentation. You can always review these guidelines by going to “New Slide” in main menu and insert it again.</a:t>
              </a:r>
              <a:endParaRPr/>
            </a:p>
          </p:txBody>
        </p:sp>
        <p:sp>
          <p:nvSpPr>
            <p:cNvPr id="1618" name="Google Shape;1618;p147"/>
            <p:cNvSpPr txBox="1"/>
            <p:nvPr/>
          </p:nvSpPr>
          <p:spPr>
            <a:xfrm>
              <a:off x="1222951" y="120163"/>
              <a:ext cx="3291910" cy="45055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600" b="1">
                  <a:solidFill>
                    <a:srgbClr val="FFFFFF"/>
                  </a:solidFill>
                  <a:latin typeface="Arial"/>
                  <a:ea typeface="Arial"/>
                  <a:cs typeface="Arial"/>
                  <a:sym typeface="Arial"/>
                </a:rPr>
                <a:t>TEMPLATE GUIDELINES</a:t>
              </a:r>
              <a:endParaRPr/>
            </a:p>
          </p:txBody>
        </p:sp>
        <p:cxnSp>
          <p:nvCxnSpPr>
            <p:cNvPr id="1619" name="Google Shape;1619;p147"/>
            <p:cNvCxnSpPr/>
            <p:nvPr/>
          </p:nvCxnSpPr>
          <p:spPr>
            <a:xfrm>
              <a:off x="4887686" y="-4"/>
              <a:ext cx="1" cy="825115"/>
            </a:xfrm>
            <a:prstGeom prst="straightConnector1">
              <a:avLst/>
            </a:prstGeom>
            <a:noFill/>
            <a:ln w="9525" cap="flat" cmpd="sng">
              <a:solidFill>
                <a:srgbClr val="FFFFFF"/>
              </a:solidFill>
              <a:prstDash val="solid"/>
              <a:miter lim="800000"/>
              <a:headEnd type="none" w="sm" len="sm"/>
              <a:tailEnd type="none" w="sm" len="sm"/>
            </a:ln>
          </p:spPr>
        </p:cxnSp>
      </p:grpSp>
      <p:cxnSp>
        <p:nvCxnSpPr>
          <p:cNvPr id="1620" name="Google Shape;1620;p147"/>
          <p:cNvCxnSpPr/>
          <p:nvPr/>
        </p:nvCxnSpPr>
        <p:spPr>
          <a:xfrm flipH="1">
            <a:off x="6814457" y="1330076"/>
            <a:ext cx="1" cy="4731544"/>
          </a:xfrm>
          <a:prstGeom prst="straightConnector1">
            <a:avLst/>
          </a:prstGeom>
          <a:noFill/>
          <a:ln w="9525" cap="flat" cmpd="sng">
            <a:solidFill>
              <a:schemeClr val="accent2"/>
            </a:solidFill>
            <a:prstDash val="solid"/>
            <a:miter lim="8000"/>
            <a:headEnd type="none" w="sm" len="sm"/>
            <a:tailEnd type="none" w="sm" len="sm"/>
          </a:ln>
        </p:spPr>
      </p:cxnSp>
      <p:grpSp>
        <p:nvGrpSpPr>
          <p:cNvPr id="1621" name="Google Shape;1621;p147"/>
          <p:cNvGrpSpPr/>
          <p:nvPr/>
        </p:nvGrpSpPr>
        <p:grpSpPr>
          <a:xfrm>
            <a:off x="7209014" y="1157926"/>
            <a:ext cx="4011839" cy="3710713"/>
            <a:chOff x="0" y="0"/>
            <a:chExt cx="4011838" cy="3710712"/>
          </a:xfrm>
        </p:grpSpPr>
        <p:sp>
          <p:nvSpPr>
            <p:cNvPr id="1622" name="Google Shape;1622;p147"/>
            <p:cNvSpPr txBox="1"/>
            <p:nvPr/>
          </p:nvSpPr>
          <p:spPr>
            <a:xfrm>
              <a:off x="0" y="490728"/>
              <a:ext cx="4011838" cy="3219984"/>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chemeClr val="accent1"/>
                </a:buClr>
                <a:buSzPts val="1400"/>
                <a:buFont typeface="Arial"/>
                <a:buChar char="▪"/>
              </a:pPr>
              <a:r>
                <a:rPr lang="en-GB" sz="1400" b="1">
                  <a:solidFill>
                    <a:schemeClr val="dk1"/>
                  </a:solidFill>
                  <a:latin typeface="Arial"/>
                  <a:ea typeface="Arial"/>
                  <a:cs typeface="Arial"/>
                  <a:sym typeface="Arial"/>
                </a:rPr>
                <a:t>Insert client logo if </a:t>
              </a:r>
              <a:br>
                <a:rPr lang="en-GB" sz="1400" b="1">
                  <a:solidFill>
                    <a:schemeClr val="dk1"/>
                  </a:solidFill>
                  <a:latin typeface="Arial"/>
                  <a:ea typeface="Arial"/>
                  <a:cs typeface="Arial"/>
                  <a:sym typeface="Arial"/>
                </a:rPr>
              </a:br>
              <a:r>
                <a:rPr lang="en-GB" sz="1400" b="0">
                  <a:solidFill>
                    <a:schemeClr val="dk1"/>
                  </a:solidFill>
                  <a:latin typeface="Arial"/>
                  <a:ea typeface="Arial"/>
                  <a:cs typeface="Arial"/>
                  <a:sym typeface="Arial"/>
                </a:rPr>
                <a:t>(1) Pitching</a:t>
              </a:r>
              <a:br>
                <a:rPr lang="en-GB" sz="1400" b="0">
                  <a:solidFill>
                    <a:schemeClr val="dk1"/>
                  </a:solidFill>
                  <a:latin typeface="Arial"/>
                  <a:ea typeface="Arial"/>
                  <a:cs typeface="Arial"/>
                  <a:sym typeface="Arial"/>
                </a:rPr>
              </a:br>
              <a:r>
                <a:rPr lang="en-GB" sz="1400" b="0">
                  <a:solidFill>
                    <a:schemeClr val="dk1"/>
                  </a:solidFill>
                  <a:latin typeface="Arial"/>
                  <a:ea typeface="Arial"/>
                  <a:cs typeface="Arial"/>
                  <a:sym typeface="Arial"/>
                </a:rPr>
                <a:t>(2) On a client-specific project. </a:t>
              </a:r>
              <a:br>
                <a:rPr lang="en-GB" sz="1400" b="0">
                  <a:solidFill>
                    <a:schemeClr val="dk1"/>
                  </a:solidFill>
                  <a:latin typeface="Arial"/>
                  <a:ea typeface="Arial"/>
                  <a:cs typeface="Arial"/>
                  <a:sym typeface="Arial"/>
                </a:rPr>
              </a:br>
              <a:br>
                <a:rPr lang="en-GB" sz="1400" b="0">
                  <a:solidFill>
                    <a:schemeClr val="dk1"/>
                  </a:solidFill>
                  <a:latin typeface="Arial"/>
                  <a:ea typeface="Arial"/>
                  <a:cs typeface="Arial"/>
                  <a:sym typeface="Arial"/>
                </a:rPr>
              </a:br>
              <a:r>
                <a:rPr lang="en-GB" sz="1400" b="0" u="sng">
                  <a:solidFill>
                    <a:schemeClr val="dk1"/>
                  </a:solidFill>
                  <a:latin typeface="Arial"/>
                  <a:ea typeface="Arial"/>
                  <a:cs typeface="Arial"/>
                  <a:sym typeface="Arial"/>
                </a:rPr>
                <a:t>Not</a:t>
              </a:r>
              <a:r>
                <a:rPr lang="en-GB" sz="1400" b="0">
                  <a:solidFill>
                    <a:schemeClr val="dk1"/>
                  </a:solidFill>
                  <a:latin typeface="Arial"/>
                  <a:ea typeface="Arial"/>
                  <a:cs typeface="Arial"/>
                  <a:sym typeface="Arial"/>
                </a:rPr>
                <a:t> at Business School. Please confirm </a:t>
              </a:r>
              <a:br>
                <a:rPr lang="en-GB" sz="1400" b="0">
                  <a:solidFill>
                    <a:schemeClr val="dk1"/>
                  </a:solidFill>
                  <a:latin typeface="Arial"/>
                  <a:ea typeface="Arial"/>
                  <a:cs typeface="Arial"/>
                  <a:sym typeface="Arial"/>
                </a:rPr>
              </a:br>
              <a:r>
                <a:rPr lang="en-GB" sz="1400" b="0">
                  <a:solidFill>
                    <a:schemeClr val="dk1"/>
                  </a:solidFill>
                  <a:latin typeface="Arial"/>
                  <a:ea typeface="Arial"/>
                  <a:cs typeface="Arial"/>
                  <a:sym typeface="Arial"/>
                </a:rPr>
                <a:t>logo with PM before giving presentation.</a:t>
              </a:r>
              <a:endParaRPr/>
            </a:p>
            <a:p>
              <a:pPr marL="285750" marR="0" lvl="0" indent="-171450" algn="l" rtl="0">
                <a:spcBef>
                  <a:spcPts val="600"/>
                </a:spcBef>
                <a:spcAft>
                  <a:spcPts val="0"/>
                </a:spcAft>
                <a:buClr>
                  <a:schemeClr val="accent1"/>
                </a:buClr>
                <a:buSzPts val="1800"/>
                <a:buFont typeface="Arial"/>
                <a:buNone/>
              </a:pPr>
              <a:endParaRPr sz="1800" b="0">
                <a:solidFill>
                  <a:schemeClr val="dk1"/>
                </a:solidFill>
                <a:latin typeface="Arial"/>
                <a:ea typeface="Arial"/>
                <a:cs typeface="Arial"/>
                <a:sym typeface="Arial"/>
              </a:endParaRPr>
            </a:p>
            <a:p>
              <a:pPr marL="285750" marR="0" lvl="0" indent="-285750" algn="l" rtl="0">
                <a:spcBef>
                  <a:spcPts val="600"/>
                </a:spcBef>
                <a:spcAft>
                  <a:spcPts val="0"/>
                </a:spcAft>
                <a:buClr>
                  <a:schemeClr val="accent1"/>
                </a:buClr>
                <a:buSzPts val="1400"/>
                <a:buFont typeface="Arial"/>
                <a:buChar char="▪"/>
              </a:pPr>
              <a:r>
                <a:rPr lang="en-GB" sz="1400">
                  <a:solidFill>
                    <a:schemeClr val="dk1"/>
                  </a:solidFill>
                  <a:latin typeface="Arial"/>
                  <a:ea typeface="Arial"/>
                  <a:cs typeface="Arial"/>
                  <a:sym typeface="Arial"/>
                </a:rPr>
                <a:t>View the separate PDF document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“iOpener Template Help File” to find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resources for images and icons.</a:t>
              </a:r>
              <a:endParaRPr/>
            </a:p>
            <a:p>
              <a:pPr marL="285750" marR="0" lvl="0" indent="-171450" algn="l" rtl="0">
                <a:spcBef>
                  <a:spcPts val="600"/>
                </a:spcBef>
                <a:spcAft>
                  <a:spcPts val="0"/>
                </a:spcAft>
                <a:buClr>
                  <a:schemeClr val="accent1"/>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600"/>
                </a:spcBef>
                <a:spcAft>
                  <a:spcPts val="0"/>
                </a:spcAft>
                <a:buClr>
                  <a:schemeClr val="accent1"/>
                </a:buClr>
                <a:buSzPts val="1400"/>
                <a:buFont typeface="Arial"/>
                <a:buChar char="▪"/>
              </a:pPr>
              <a:r>
                <a:rPr lang="en-GB" sz="1400">
                  <a:solidFill>
                    <a:schemeClr val="dk1"/>
                  </a:solidFill>
                  <a:latin typeface="Arial"/>
                  <a:ea typeface="Arial"/>
                  <a:cs typeface="Arial"/>
                  <a:sym typeface="Arial"/>
                </a:rPr>
                <a:t>Need help with template?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Contact clientservices@iopener.com</a:t>
              </a:r>
              <a:endParaRPr/>
            </a:p>
          </p:txBody>
        </p:sp>
        <p:sp>
          <p:nvSpPr>
            <p:cNvPr id="1623" name="Google Shape;1623;p147"/>
            <p:cNvSpPr txBox="1"/>
            <p:nvPr/>
          </p:nvSpPr>
          <p:spPr>
            <a:xfrm>
              <a:off x="0" y="0"/>
              <a:ext cx="2449164" cy="2219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98A1A7"/>
                  </a:solidFill>
                  <a:latin typeface="Arial"/>
                  <a:ea typeface="Arial"/>
                  <a:cs typeface="Arial"/>
                  <a:sym typeface="Arial"/>
                </a:rPr>
                <a:t>General advice</a:t>
              </a:r>
              <a:endParaRPr/>
            </a:p>
          </p:txBody>
        </p:sp>
      </p:grpSp>
      <p:cxnSp>
        <p:nvCxnSpPr>
          <p:cNvPr id="1624" name="Google Shape;1624;p147"/>
          <p:cNvCxnSpPr/>
          <p:nvPr/>
        </p:nvCxnSpPr>
        <p:spPr>
          <a:xfrm flipH="1">
            <a:off x="6814457" y="1330076"/>
            <a:ext cx="1" cy="4731544"/>
          </a:xfrm>
          <a:prstGeom prst="straightConnector1">
            <a:avLst/>
          </a:prstGeom>
          <a:noFill/>
          <a:ln w="9525" cap="flat" cmpd="sng">
            <a:solidFill>
              <a:schemeClr val="accent2"/>
            </a:solidFill>
            <a:prstDash val="solid"/>
            <a:miter lim="8000"/>
            <a:headEnd type="none" w="sm" len="sm"/>
            <a:tailEnd type="none" w="sm" len="sm"/>
          </a:ln>
        </p:spPr>
      </p:cxnSp>
      <p:sp>
        <p:nvSpPr>
          <p:cNvPr id="1625" name="Google Shape;1625;p147"/>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iOpener at a glance">
  <p:cSld name="iOpener at a glance">
    <p:spTree>
      <p:nvGrpSpPr>
        <p:cNvPr id="1" name="Shape 1626"/>
        <p:cNvGrpSpPr/>
        <p:nvPr/>
      </p:nvGrpSpPr>
      <p:grpSpPr>
        <a:xfrm>
          <a:off x="0" y="0"/>
          <a:ext cx="0" cy="0"/>
          <a:chOff x="0" y="0"/>
          <a:chExt cx="0" cy="0"/>
        </a:xfrm>
      </p:grpSpPr>
      <p:grpSp>
        <p:nvGrpSpPr>
          <p:cNvPr id="1627" name="Google Shape;1627;p148"/>
          <p:cNvGrpSpPr/>
          <p:nvPr/>
        </p:nvGrpSpPr>
        <p:grpSpPr>
          <a:xfrm>
            <a:off x="12146280" y="-4"/>
            <a:ext cx="45723" cy="6858008"/>
            <a:chOff x="-1" y="-2"/>
            <a:chExt cx="45722" cy="6858006"/>
          </a:xfrm>
        </p:grpSpPr>
        <p:sp>
          <p:nvSpPr>
            <p:cNvPr id="1628" name="Google Shape;1628;p148"/>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29" name="Google Shape;1629;p148"/>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630" name="Google Shape;1630;p14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631" name="Google Shape;1631;p148"/>
          <p:cNvGrpSpPr/>
          <p:nvPr/>
        </p:nvGrpSpPr>
        <p:grpSpPr>
          <a:xfrm>
            <a:off x="-4" y="-4"/>
            <a:ext cx="45724" cy="6858003"/>
            <a:chOff x="-2" y="-2"/>
            <a:chExt cx="45722" cy="6858002"/>
          </a:xfrm>
        </p:grpSpPr>
        <p:sp>
          <p:nvSpPr>
            <p:cNvPr id="1632" name="Google Shape;1632;p148"/>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33" name="Google Shape;1633;p148"/>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634" name="Google Shape;1634;p148"/>
          <p:cNvSpPr/>
          <p:nvPr/>
        </p:nvSpPr>
        <p:spPr>
          <a:xfrm>
            <a:off x="47244" y="2276061"/>
            <a:ext cx="12097512" cy="3320649"/>
          </a:xfrm>
          <a:prstGeom prst="rect">
            <a:avLst/>
          </a:prstGeom>
          <a:solidFill>
            <a:srgbClr val="F7F7F7"/>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35" name="Google Shape;1635;p148"/>
          <p:cNvSpPr txBox="1"/>
          <p:nvPr/>
        </p:nvSpPr>
        <p:spPr>
          <a:xfrm>
            <a:off x="606551" y="344422"/>
            <a:ext cx="10605738" cy="41933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3000" b="1">
                <a:solidFill>
                  <a:srgbClr val="003375"/>
                </a:solidFill>
                <a:latin typeface="Arial"/>
                <a:ea typeface="Arial"/>
                <a:cs typeface="Arial"/>
                <a:sym typeface="Arial"/>
              </a:rPr>
              <a:t>iOpener at a glance</a:t>
            </a:r>
            <a:endParaRPr/>
          </a:p>
        </p:txBody>
      </p:sp>
      <p:pic>
        <p:nvPicPr>
          <p:cNvPr id="1636" name="Google Shape;1636;p148" descr="image3.tif"/>
          <p:cNvPicPr preferRelativeResize="0"/>
          <p:nvPr/>
        </p:nvPicPr>
        <p:blipFill rotWithShape="1">
          <a:blip r:embed="rId3">
            <a:alphaModFix/>
          </a:blip>
          <a:srcRect/>
          <a:stretch/>
        </p:blipFill>
        <p:spPr>
          <a:xfrm>
            <a:off x="8693973" y="2608276"/>
            <a:ext cx="2882598" cy="1725524"/>
          </a:xfrm>
          <a:prstGeom prst="rect">
            <a:avLst/>
          </a:prstGeom>
          <a:noFill/>
          <a:ln>
            <a:noFill/>
          </a:ln>
        </p:spPr>
      </p:pic>
      <p:pic>
        <p:nvPicPr>
          <p:cNvPr id="1637" name="Google Shape;1637;p148" descr="image4.tif"/>
          <p:cNvPicPr preferRelativeResize="0"/>
          <p:nvPr/>
        </p:nvPicPr>
        <p:blipFill rotWithShape="1">
          <a:blip r:embed="rId4">
            <a:alphaModFix/>
          </a:blip>
          <a:srcRect/>
          <a:stretch/>
        </p:blipFill>
        <p:spPr>
          <a:xfrm>
            <a:off x="4899543" y="2700220"/>
            <a:ext cx="2392917" cy="1541637"/>
          </a:xfrm>
          <a:prstGeom prst="rect">
            <a:avLst/>
          </a:prstGeom>
          <a:noFill/>
          <a:ln>
            <a:noFill/>
          </a:ln>
        </p:spPr>
      </p:pic>
      <p:pic>
        <p:nvPicPr>
          <p:cNvPr id="1638" name="Google Shape;1638;p148" descr="image5.tif"/>
          <p:cNvPicPr preferRelativeResize="0"/>
          <p:nvPr/>
        </p:nvPicPr>
        <p:blipFill rotWithShape="1">
          <a:blip r:embed="rId5">
            <a:alphaModFix/>
          </a:blip>
          <a:srcRect/>
          <a:stretch/>
        </p:blipFill>
        <p:spPr>
          <a:xfrm>
            <a:off x="923176" y="2608292"/>
            <a:ext cx="2392917" cy="1725507"/>
          </a:xfrm>
          <a:prstGeom prst="rect">
            <a:avLst/>
          </a:prstGeom>
          <a:noFill/>
          <a:ln>
            <a:noFill/>
          </a:ln>
        </p:spPr>
      </p:pic>
      <p:cxnSp>
        <p:nvCxnSpPr>
          <p:cNvPr id="1639" name="Google Shape;1639;p148"/>
          <p:cNvCxnSpPr/>
          <p:nvPr/>
        </p:nvCxnSpPr>
        <p:spPr>
          <a:xfrm flipH="1">
            <a:off x="4192025" y="2276059"/>
            <a:ext cx="5" cy="3320649"/>
          </a:xfrm>
          <a:prstGeom prst="straightConnector1">
            <a:avLst/>
          </a:prstGeom>
          <a:noFill/>
          <a:ln w="9525" cap="flat" cmpd="sng">
            <a:solidFill>
              <a:schemeClr val="accent2"/>
            </a:solidFill>
            <a:prstDash val="solid"/>
            <a:miter lim="8000"/>
            <a:headEnd type="none" w="sm" len="sm"/>
            <a:tailEnd type="none" w="sm" len="sm"/>
          </a:ln>
        </p:spPr>
      </p:cxnSp>
      <p:cxnSp>
        <p:nvCxnSpPr>
          <p:cNvPr id="1640" name="Google Shape;1640;p148"/>
          <p:cNvCxnSpPr/>
          <p:nvPr/>
        </p:nvCxnSpPr>
        <p:spPr>
          <a:xfrm>
            <a:off x="8118650" y="2276059"/>
            <a:ext cx="3" cy="3320649"/>
          </a:xfrm>
          <a:prstGeom prst="straightConnector1">
            <a:avLst/>
          </a:prstGeom>
          <a:noFill/>
          <a:ln w="9525" cap="flat" cmpd="sng">
            <a:solidFill>
              <a:schemeClr val="accent2"/>
            </a:solidFill>
            <a:prstDash val="solid"/>
            <a:miter lim="8000"/>
            <a:headEnd type="none" w="sm" len="sm"/>
            <a:tailEnd type="none" w="sm" len="sm"/>
          </a:ln>
        </p:spPr>
      </p:cxnSp>
      <p:sp>
        <p:nvSpPr>
          <p:cNvPr id="1641" name="Google Shape;1641;p148"/>
          <p:cNvSpPr txBox="1"/>
          <p:nvPr/>
        </p:nvSpPr>
        <p:spPr>
          <a:xfrm>
            <a:off x="611859" y="4684080"/>
            <a:ext cx="3015552" cy="57589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2000">
                <a:solidFill>
                  <a:srgbClr val="626C73"/>
                </a:solidFill>
                <a:latin typeface="Arial"/>
                <a:ea typeface="Arial"/>
                <a:cs typeface="Arial"/>
                <a:sym typeface="Arial"/>
              </a:rPr>
              <a:t>Building Positive Organizational Culture</a:t>
            </a:r>
            <a:endParaRPr/>
          </a:p>
        </p:txBody>
      </p:sp>
      <p:sp>
        <p:nvSpPr>
          <p:cNvPr id="1642" name="Google Shape;1642;p148"/>
          <p:cNvSpPr txBox="1"/>
          <p:nvPr/>
        </p:nvSpPr>
        <p:spPr>
          <a:xfrm>
            <a:off x="4654701" y="4684080"/>
            <a:ext cx="2882598" cy="57589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2000">
                <a:solidFill>
                  <a:srgbClr val="626C73"/>
                </a:solidFill>
                <a:latin typeface="Arial"/>
                <a:ea typeface="Arial"/>
                <a:cs typeface="Arial"/>
                <a:sym typeface="Arial"/>
              </a:rPr>
              <a:t>Delivering Leadership Development</a:t>
            </a:r>
            <a:endParaRPr/>
          </a:p>
        </p:txBody>
      </p:sp>
      <p:sp>
        <p:nvSpPr>
          <p:cNvPr id="1643" name="Google Shape;1643;p148"/>
          <p:cNvSpPr txBox="1"/>
          <p:nvPr/>
        </p:nvSpPr>
        <p:spPr>
          <a:xfrm>
            <a:off x="8707370" y="4684080"/>
            <a:ext cx="2855806" cy="57589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2000">
                <a:solidFill>
                  <a:srgbClr val="626C73"/>
                </a:solidFill>
                <a:latin typeface="Arial"/>
                <a:ea typeface="Arial"/>
                <a:cs typeface="Arial"/>
                <a:sym typeface="Arial"/>
              </a:rPr>
              <a:t>Increasing Happiness </a:t>
            </a:r>
            <a:br>
              <a:rPr lang="en-GB" sz="2000">
                <a:solidFill>
                  <a:srgbClr val="626C73"/>
                </a:solidFill>
                <a:latin typeface="Arial"/>
                <a:ea typeface="Arial"/>
                <a:cs typeface="Arial"/>
                <a:sym typeface="Arial"/>
              </a:rPr>
            </a:br>
            <a:r>
              <a:rPr lang="en-GB" sz="2000">
                <a:solidFill>
                  <a:srgbClr val="626C73"/>
                </a:solidFill>
                <a:latin typeface="Arial"/>
                <a:ea typeface="Arial"/>
                <a:cs typeface="Arial"/>
                <a:sym typeface="Arial"/>
              </a:rPr>
              <a:t>at Work</a:t>
            </a:r>
            <a:endParaRPr/>
          </a:p>
        </p:txBody>
      </p:sp>
      <p:sp>
        <p:nvSpPr>
          <p:cNvPr id="1644" name="Google Shape;1644;p148"/>
          <p:cNvSpPr txBox="1"/>
          <p:nvPr/>
        </p:nvSpPr>
        <p:spPr>
          <a:xfrm>
            <a:off x="2612570" y="1383817"/>
            <a:ext cx="6966858" cy="615622"/>
          </a:xfrm>
          <a:prstGeom prst="rect">
            <a:avLst/>
          </a:prstGeom>
          <a:noFill/>
          <a:ln>
            <a:noFill/>
          </a:ln>
        </p:spPr>
        <p:txBody>
          <a:bodyPr spcFirstLastPara="1" wrap="square" lIns="0" tIns="0" rIns="0" bIns="0" anchor="ctr" anchorCtr="0">
            <a:spAutoFit/>
          </a:bodyPr>
          <a:lstStyle/>
          <a:p>
            <a:pPr marL="0" marR="0" lvl="0" indent="0" algn="ctr" rtl="0">
              <a:lnSpc>
                <a:spcPct val="114000"/>
              </a:lnSpc>
              <a:spcBef>
                <a:spcPts val="0"/>
              </a:spcBef>
              <a:spcAft>
                <a:spcPts val="0"/>
              </a:spcAft>
              <a:buNone/>
            </a:pPr>
            <a:r>
              <a:rPr lang="en-GB" sz="2000" b="1">
                <a:solidFill>
                  <a:schemeClr val="accent1"/>
                </a:solidFill>
                <a:latin typeface="Arial"/>
                <a:ea typeface="Arial"/>
                <a:cs typeface="Arial"/>
                <a:sym typeface="Arial"/>
              </a:rPr>
              <a:t>We develop people and organizational performance through the power of Happiness at Work </a:t>
            </a:r>
            <a:endParaRPr/>
          </a:p>
        </p:txBody>
      </p:sp>
      <p:sp>
        <p:nvSpPr>
          <p:cNvPr id="1645" name="Google Shape;1645;p148"/>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84"/>
        <p:cNvGrpSpPr/>
        <p:nvPr/>
      </p:nvGrpSpPr>
      <p:grpSpPr>
        <a:xfrm>
          <a:off x="0" y="0"/>
          <a:ext cx="0" cy="0"/>
          <a:chOff x="0" y="0"/>
          <a:chExt cx="0" cy="0"/>
        </a:xfrm>
      </p:grpSpPr>
      <p:pic>
        <p:nvPicPr>
          <p:cNvPr id="185" name="Google Shape;185;p49"/>
          <p:cNvPicPr preferRelativeResize="0"/>
          <p:nvPr/>
        </p:nvPicPr>
        <p:blipFill rotWithShape="1">
          <a:blip r:embed="rId2">
            <a:alphaModFix/>
          </a:blip>
          <a:srcRect t="7802" b="7802"/>
          <a:stretch/>
        </p:blipFill>
        <p:spPr>
          <a:xfrm>
            <a:off x="1528" y="860"/>
            <a:ext cx="12188944" cy="6856281"/>
          </a:xfrm>
          <a:prstGeom prst="rect">
            <a:avLst/>
          </a:prstGeom>
          <a:noFill/>
          <a:ln>
            <a:noFill/>
          </a:ln>
        </p:spPr>
      </p:pic>
      <p:sp>
        <p:nvSpPr>
          <p:cNvPr id="186" name="Google Shape;186;p49"/>
          <p:cNvSpPr/>
          <p:nvPr/>
        </p:nvSpPr>
        <p:spPr>
          <a:xfrm>
            <a:off x="0" y="0"/>
            <a:ext cx="12192000" cy="6858000"/>
          </a:xfrm>
          <a:prstGeom prst="rect">
            <a:avLst/>
          </a:prstGeom>
          <a:gradFill>
            <a:gsLst>
              <a:gs pos="0">
                <a:srgbClr val="003375">
                  <a:alpha val="85882"/>
                </a:srgbClr>
              </a:gs>
              <a:gs pos="38000">
                <a:srgbClr val="003375">
                  <a:alpha val="78823"/>
                </a:srgbClr>
              </a:gs>
              <a:gs pos="100000">
                <a:srgbClr val="003375">
                  <a:alpha val="24705"/>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7" name="Google Shape;187;p49"/>
          <p:cNvSpPr txBox="1">
            <a:spLocks noGrp="1"/>
          </p:cNvSpPr>
          <p:nvPr>
            <p:ph type="ctrTitle"/>
          </p:nvPr>
        </p:nvSpPr>
        <p:spPr>
          <a:xfrm>
            <a:off x="1194996" y="1393373"/>
            <a:ext cx="9144000" cy="3253694"/>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49"/>
          <p:cNvSpPr txBox="1">
            <a:spLocks noGrp="1"/>
          </p:cNvSpPr>
          <p:nvPr>
            <p:ph type="subTitle" idx="1"/>
          </p:nvPr>
        </p:nvSpPr>
        <p:spPr>
          <a:xfrm>
            <a:off x="1194996" y="5170715"/>
            <a:ext cx="9144000" cy="772886"/>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1800"/>
              <a:buNone/>
              <a:defRPr sz="1800" b="1"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9" name="Google Shape;189;p49"/>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0" name="Google Shape;190;p49"/>
          <p:cNvPicPr preferRelativeResize="0"/>
          <p:nvPr/>
        </p:nvPicPr>
        <p:blipFill rotWithShape="1">
          <a:blip r:embed="rId3">
            <a:alphaModFix/>
          </a:blip>
          <a:srcRect/>
          <a:stretch/>
        </p:blipFill>
        <p:spPr>
          <a:xfrm>
            <a:off x="10242550" y="481685"/>
            <a:ext cx="1371600" cy="1371600"/>
          </a:xfrm>
          <a:prstGeom prst="rect">
            <a:avLst/>
          </a:prstGeom>
          <a:noFill/>
          <a:ln>
            <a:noFill/>
          </a:ln>
        </p:spPr>
      </p:pic>
      <p:cxnSp>
        <p:nvCxnSpPr>
          <p:cNvPr id="191" name="Google Shape;191;p49"/>
          <p:cNvCxnSpPr/>
          <p:nvPr/>
        </p:nvCxnSpPr>
        <p:spPr>
          <a:xfrm>
            <a:off x="1194996" y="4932954"/>
            <a:ext cx="755650" cy="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Who we work with">
  <p:cSld name="Who we work with">
    <p:spTree>
      <p:nvGrpSpPr>
        <p:cNvPr id="1" name="Shape 1646"/>
        <p:cNvGrpSpPr/>
        <p:nvPr/>
      </p:nvGrpSpPr>
      <p:grpSpPr>
        <a:xfrm>
          <a:off x="0" y="0"/>
          <a:ext cx="0" cy="0"/>
          <a:chOff x="0" y="0"/>
          <a:chExt cx="0" cy="0"/>
        </a:xfrm>
      </p:grpSpPr>
      <p:grpSp>
        <p:nvGrpSpPr>
          <p:cNvPr id="1647" name="Google Shape;1647;p149"/>
          <p:cNvGrpSpPr/>
          <p:nvPr/>
        </p:nvGrpSpPr>
        <p:grpSpPr>
          <a:xfrm>
            <a:off x="12146280" y="-4"/>
            <a:ext cx="45723" cy="6858008"/>
            <a:chOff x="-1" y="-2"/>
            <a:chExt cx="45722" cy="6858006"/>
          </a:xfrm>
        </p:grpSpPr>
        <p:sp>
          <p:nvSpPr>
            <p:cNvPr id="1648" name="Google Shape;1648;p149"/>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49" name="Google Shape;1649;p149"/>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650" name="Google Shape;1650;p149"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651" name="Google Shape;1651;p149"/>
          <p:cNvGrpSpPr/>
          <p:nvPr/>
        </p:nvGrpSpPr>
        <p:grpSpPr>
          <a:xfrm>
            <a:off x="-4" y="-4"/>
            <a:ext cx="45724" cy="6858003"/>
            <a:chOff x="-2" y="-2"/>
            <a:chExt cx="45722" cy="6858002"/>
          </a:xfrm>
        </p:grpSpPr>
        <p:sp>
          <p:nvSpPr>
            <p:cNvPr id="1652" name="Google Shape;1652;p149"/>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53" name="Google Shape;1653;p149"/>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654" name="Google Shape;1654;p149"/>
          <p:cNvSpPr txBox="1"/>
          <p:nvPr/>
        </p:nvSpPr>
        <p:spPr>
          <a:xfrm>
            <a:off x="606551" y="344422"/>
            <a:ext cx="10605738" cy="41933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3000" b="1">
                <a:solidFill>
                  <a:srgbClr val="003375"/>
                </a:solidFill>
                <a:latin typeface="Arial"/>
                <a:ea typeface="Arial"/>
                <a:cs typeface="Arial"/>
                <a:sym typeface="Arial"/>
              </a:rPr>
              <a:t>Who we work with</a:t>
            </a:r>
            <a:endParaRPr/>
          </a:p>
        </p:txBody>
      </p:sp>
      <p:cxnSp>
        <p:nvCxnSpPr>
          <p:cNvPr id="1655" name="Google Shape;1655;p149"/>
          <p:cNvCxnSpPr/>
          <p:nvPr/>
        </p:nvCxnSpPr>
        <p:spPr>
          <a:xfrm flipH="1">
            <a:off x="2241954"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656" name="Google Shape;1656;p149"/>
          <p:cNvCxnSpPr/>
          <p:nvPr/>
        </p:nvCxnSpPr>
        <p:spPr>
          <a:xfrm flipH="1">
            <a:off x="403102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657" name="Google Shape;1657;p149"/>
          <p:cNvCxnSpPr/>
          <p:nvPr/>
        </p:nvCxnSpPr>
        <p:spPr>
          <a:xfrm flipH="1">
            <a:off x="598047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658" name="Google Shape;1658;p149"/>
          <p:cNvCxnSpPr/>
          <p:nvPr/>
        </p:nvCxnSpPr>
        <p:spPr>
          <a:xfrm flipH="1">
            <a:off x="7823588"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659" name="Google Shape;1659;p149"/>
          <p:cNvCxnSpPr/>
          <p:nvPr/>
        </p:nvCxnSpPr>
        <p:spPr>
          <a:xfrm flipH="1">
            <a:off x="9853689" y="1277030"/>
            <a:ext cx="1" cy="4637314"/>
          </a:xfrm>
          <a:prstGeom prst="straightConnector1">
            <a:avLst/>
          </a:prstGeom>
          <a:noFill/>
          <a:ln w="9525" cap="flat" cmpd="sng">
            <a:solidFill>
              <a:schemeClr val="accent2"/>
            </a:solidFill>
            <a:prstDash val="solid"/>
            <a:miter lim="8000"/>
            <a:headEnd type="none" w="sm" len="sm"/>
            <a:tailEnd type="none" w="sm" len="sm"/>
          </a:ln>
        </p:spPr>
      </p:cxnSp>
      <p:pic>
        <p:nvPicPr>
          <p:cNvPr id="1660" name="Google Shape;1660;p149" descr="image6.png"/>
          <p:cNvPicPr preferRelativeResize="0"/>
          <p:nvPr/>
        </p:nvPicPr>
        <p:blipFill rotWithShape="1">
          <a:blip r:embed="rId3">
            <a:alphaModFix/>
          </a:blip>
          <a:srcRect/>
          <a:stretch/>
        </p:blipFill>
        <p:spPr>
          <a:xfrm>
            <a:off x="10111261" y="1446907"/>
            <a:ext cx="1484381" cy="331948"/>
          </a:xfrm>
          <a:prstGeom prst="rect">
            <a:avLst/>
          </a:prstGeom>
          <a:noFill/>
          <a:ln>
            <a:noFill/>
          </a:ln>
        </p:spPr>
      </p:pic>
      <p:pic>
        <p:nvPicPr>
          <p:cNvPr id="1661" name="Google Shape;1661;p149" descr="image7.png"/>
          <p:cNvPicPr preferRelativeResize="0"/>
          <p:nvPr/>
        </p:nvPicPr>
        <p:blipFill rotWithShape="1">
          <a:blip r:embed="rId4">
            <a:alphaModFix/>
          </a:blip>
          <a:srcRect/>
          <a:stretch/>
        </p:blipFill>
        <p:spPr>
          <a:xfrm>
            <a:off x="10333935" y="2303577"/>
            <a:ext cx="1017106" cy="418711"/>
          </a:xfrm>
          <a:prstGeom prst="rect">
            <a:avLst/>
          </a:prstGeom>
          <a:noFill/>
          <a:ln>
            <a:noFill/>
          </a:ln>
        </p:spPr>
      </p:pic>
      <p:pic>
        <p:nvPicPr>
          <p:cNvPr id="1662" name="Google Shape;1662;p149" descr="image8.png"/>
          <p:cNvPicPr preferRelativeResize="0"/>
          <p:nvPr/>
        </p:nvPicPr>
        <p:blipFill rotWithShape="1">
          <a:blip r:embed="rId5">
            <a:alphaModFix/>
          </a:blip>
          <a:srcRect/>
          <a:stretch/>
        </p:blipFill>
        <p:spPr>
          <a:xfrm>
            <a:off x="10259004" y="4284707"/>
            <a:ext cx="965435" cy="457202"/>
          </a:xfrm>
          <a:prstGeom prst="rect">
            <a:avLst/>
          </a:prstGeom>
          <a:noFill/>
          <a:ln>
            <a:noFill/>
          </a:ln>
        </p:spPr>
      </p:pic>
      <p:pic>
        <p:nvPicPr>
          <p:cNvPr id="1663" name="Google Shape;1663;p149" descr="image9.jpg"/>
          <p:cNvPicPr preferRelativeResize="0"/>
          <p:nvPr/>
        </p:nvPicPr>
        <p:blipFill rotWithShape="1">
          <a:blip r:embed="rId6">
            <a:alphaModFix/>
          </a:blip>
          <a:srcRect/>
          <a:stretch/>
        </p:blipFill>
        <p:spPr>
          <a:xfrm>
            <a:off x="10141832" y="5415422"/>
            <a:ext cx="1199776" cy="274322"/>
          </a:xfrm>
          <a:prstGeom prst="rect">
            <a:avLst/>
          </a:prstGeom>
          <a:noFill/>
          <a:ln>
            <a:noFill/>
          </a:ln>
        </p:spPr>
      </p:pic>
      <p:pic>
        <p:nvPicPr>
          <p:cNvPr id="1664" name="Google Shape;1664;p149" descr="image10.png"/>
          <p:cNvPicPr preferRelativeResize="0"/>
          <p:nvPr/>
        </p:nvPicPr>
        <p:blipFill rotWithShape="1">
          <a:blip r:embed="rId7">
            <a:alphaModFix/>
          </a:blip>
          <a:srcRect/>
          <a:stretch/>
        </p:blipFill>
        <p:spPr>
          <a:xfrm>
            <a:off x="2530095" y="1437429"/>
            <a:ext cx="1212791" cy="350902"/>
          </a:xfrm>
          <a:prstGeom prst="rect">
            <a:avLst/>
          </a:prstGeom>
          <a:noFill/>
          <a:ln>
            <a:noFill/>
          </a:ln>
        </p:spPr>
      </p:pic>
      <p:pic>
        <p:nvPicPr>
          <p:cNvPr id="1665" name="Google Shape;1665;p149" descr="Image result for hella logo"/>
          <p:cNvPicPr preferRelativeResize="0"/>
          <p:nvPr/>
        </p:nvPicPr>
        <p:blipFill rotWithShape="1">
          <a:blip r:embed="rId8">
            <a:alphaModFix/>
          </a:blip>
          <a:srcRect t="12639" b="12300"/>
          <a:stretch/>
        </p:blipFill>
        <p:spPr>
          <a:xfrm>
            <a:off x="2790630" y="2242680"/>
            <a:ext cx="720090" cy="540503"/>
          </a:xfrm>
          <a:prstGeom prst="rect">
            <a:avLst/>
          </a:prstGeom>
          <a:noFill/>
          <a:ln>
            <a:noFill/>
          </a:ln>
        </p:spPr>
      </p:pic>
      <p:pic>
        <p:nvPicPr>
          <p:cNvPr id="1666" name="Google Shape;1666;p149" descr="image12.png"/>
          <p:cNvPicPr preferRelativeResize="0"/>
          <p:nvPr/>
        </p:nvPicPr>
        <p:blipFill rotWithShape="1">
          <a:blip r:embed="rId9">
            <a:alphaModFix/>
          </a:blip>
          <a:srcRect/>
          <a:stretch/>
        </p:blipFill>
        <p:spPr>
          <a:xfrm>
            <a:off x="2816449" y="4193266"/>
            <a:ext cx="640082" cy="640082"/>
          </a:xfrm>
          <a:prstGeom prst="rect">
            <a:avLst/>
          </a:prstGeom>
          <a:noFill/>
          <a:ln>
            <a:noFill/>
          </a:ln>
        </p:spPr>
      </p:pic>
      <p:pic>
        <p:nvPicPr>
          <p:cNvPr id="1667" name="Google Shape;1667;p149" descr="Image result for english heritage logo"/>
          <p:cNvPicPr preferRelativeResize="0"/>
          <p:nvPr/>
        </p:nvPicPr>
        <p:blipFill rotWithShape="1">
          <a:blip r:embed="rId10">
            <a:alphaModFix/>
          </a:blip>
          <a:srcRect/>
          <a:stretch/>
        </p:blipFill>
        <p:spPr>
          <a:xfrm>
            <a:off x="2563260" y="3317318"/>
            <a:ext cx="1200500" cy="415933"/>
          </a:xfrm>
          <a:prstGeom prst="rect">
            <a:avLst/>
          </a:prstGeom>
          <a:noFill/>
          <a:ln>
            <a:noFill/>
          </a:ln>
        </p:spPr>
      </p:pic>
      <p:pic>
        <p:nvPicPr>
          <p:cNvPr id="1668" name="Google Shape;1668;p149" descr="image14.png"/>
          <p:cNvPicPr preferRelativeResize="0"/>
          <p:nvPr/>
        </p:nvPicPr>
        <p:blipFill rotWithShape="1">
          <a:blip r:embed="rId11">
            <a:alphaModFix/>
          </a:blip>
          <a:srcRect/>
          <a:stretch/>
        </p:blipFill>
        <p:spPr>
          <a:xfrm>
            <a:off x="2530095" y="5361659"/>
            <a:ext cx="1212790" cy="441482"/>
          </a:xfrm>
          <a:prstGeom prst="rect">
            <a:avLst/>
          </a:prstGeom>
          <a:noFill/>
          <a:ln>
            <a:noFill/>
          </a:ln>
        </p:spPr>
      </p:pic>
      <p:pic>
        <p:nvPicPr>
          <p:cNvPr id="1669" name="Google Shape;1669;p149" descr="Image result for said business school"/>
          <p:cNvPicPr preferRelativeResize="0"/>
          <p:nvPr/>
        </p:nvPicPr>
        <p:blipFill rotWithShape="1">
          <a:blip r:embed="rId12">
            <a:alphaModFix/>
          </a:blip>
          <a:srcRect/>
          <a:stretch/>
        </p:blipFill>
        <p:spPr>
          <a:xfrm>
            <a:off x="892998" y="1358965"/>
            <a:ext cx="1063043" cy="507833"/>
          </a:xfrm>
          <a:prstGeom prst="rect">
            <a:avLst/>
          </a:prstGeom>
          <a:noFill/>
          <a:ln>
            <a:noFill/>
          </a:ln>
        </p:spPr>
      </p:pic>
      <p:pic>
        <p:nvPicPr>
          <p:cNvPr id="1670" name="Google Shape;1670;p149" descr="image16.png"/>
          <p:cNvPicPr preferRelativeResize="0"/>
          <p:nvPr/>
        </p:nvPicPr>
        <p:blipFill rotWithShape="1">
          <a:blip r:embed="rId13">
            <a:alphaModFix/>
          </a:blip>
          <a:srcRect/>
          <a:stretch/>
        </p:blipFill>
        <p:spPr>
          <a:xfrm>
            <a:off x="892998" y="2375772"/>
            <a:ext cx="1060816" cy="274322"/>
          </a:xfrm>
          <a:prstGeom prst="rect">
            <a:avLst/>
          </a:prstGeom>
          <a:noFill/>
          <a:ln>
            <a:noFill/>
          </a:ln>
        </p:spPr>
      </p:pic>
      <p:pic>
        <p:nvPicPr>
          <p:cNvPr id="1671" name="Google Shape;1671;p149" descr="image17.png"/>
          <p:cNvPicPr preferRelativeResize="0"/>
          <p:nvPr/>
        </p:nvPicPr>
        <p:blipFill rotWithShape="1">
          <a:blip r:embed="rId14">
            <a:alphaModFix/>
          </a:blip>
          <a:srcRect/>
          <a:stretch/>
        </p:blipFill>
        <p:spPr>
          <a:xfrm>
            <a:off x="708190" y="4284707"/>
            <a:ext cx="1325220" cy="457202"/>
          </a:xfrm>
          <a:prstGeom prst="rect">
            <a:avLst/>
          </a:prstGeom>
          <a:noFill/>
          <a:ln>
            <a:noFill/>
          </a:ln>
        </p:spPr>
      </p:pic>
      <p:pic>
        <p:nvPicPr>
          <p:cNvPr id="1672" name="Google Shape;1672;p149" descr="Image result for ITT logo"/>
          <p:cNvPicPr preferRelativeResize="0"/>
          <p:nvPr/>
        </p:nvPicPr>
        <p:blipFill rotWithShape="1">
          <a:blip r:embed="rId15">
            <a:alphaModFix/>
          </a:blip>
          <a:srcRect/>
          <a:stretch/>
        </p:blipFill>
        <p:spPr>
          <a:xfrm>
            <a:off x="978432" y="3056726"/>
            <a:ext cx="783280" cy="783279"/>
          </a:xfrm>
          <a:prstGeom prst="rect">
            <a:avLst/>
          </a:prstGeom>
          <a:noFill/>
          <a:ln>
            <a:noFill/>
          </a:ln>
        </p:spPr>
      </p:pic>
      <p:pic>
        <p:nvPicPr>
          <p:cNvPr id="1673" name="Google Shape;1673;p149" descr="image19.gif"/>
          <p:cNvPicPr preferRelativeResize="0"/>
          <p:nvPr/>
        </p:nvPicPr>
        <p:blipFill rotWithShape="1">
          <a:blip r:embed="rId16">
            <a:alphaModFix/>
          </a:blip>
          <a:srcRect l="2750" t="18836" r="1961" b="16000"/>
          <a:stretch/>
        </p:blipFill>
        <p:spPr>
          <a:xfrm>
            <a:off x="8111728" y="1474708"/>
            <a:ext cx="1453821" cy="276346"/>
          </a:xfrm>
          <a:prstGeom prst="rect">
            <a:avLst/>
          </a:prstGeom>
          <a:noFill/>
          <a:ln>
            <a:noFill/>
          </a:ln>
        </p:spPr>
      </p:pic>
      <p:pic>
        <p:nvPicPr>
          <p:cNvPr id="1674" name="Google Shape;1674;p149" descr="image20.gif"/>
          <p:cNvPicPr preferRelativeResize="0"/>
          <p:nvPr/>
        </p:nvPicPr>
        <p:blipFill rotWithShape="1">
          <a:blip r:embed="rId17">
            <a:alphaModFix/>
          </a:blip>
          <a:srcRect/>
          <a:stretch/>
        </p:blipFill>
        <p:spPr>
          <a:xfrm>
            <a:off x="8208639" y="2311331"/>
            <a:ext cx="1260002" cy="403202"/>
          </a:xfrm>
          <a:prstGeom prst="rect">
            <a:avLst/>
          </a:prstGeom>
          <a:noFill/>
          <a:ln>
            <a:noFill/>
          </a:ln>
        </p:spPr>
      </p:pic>
      <p:pic>
        <p:nvPicPr>
          <p:cNvPr id="1675" name="Google Shape;1675;p149" descr="image21.png"/>
          <p:cNvPicPr preferRelativeResize="0"/>
          <p:nvPr/>
        </p:nvPicPr>
        <p:blipFill rotWithShape="1">
          <a:blip r:embed="rId18">
            <a:alphaModFix/>
          </a:blip>
          <a:srcRect/>
          <a:stretch/>
        </p:blipFill>
        <p:spPr>
          <a:xfrm>
            <a:off x="7979174" y="4093671"/>
            <a:ext cx="1671862" cy="819397"/>
          </a:xfrm>
          <a:prstGeom prst="rect">
            <a:avLst/>
          </a:prstGeom>
          <a:noFill/>
          <a:ln>
            <a:noFill/>
          </a:ln>
        </p:spPr>
      </p:pic>
      <p:pic>
        <p:nvPicPr>
          <p:cNvPr id="1676" name="Google Shape;1676;p149" descr="image22.png"/>
          <p:cNvPicPr preferRelativeResize="0"/>
          <p:nvPr/>
        </p:nvPicPr>
        <p:blipFill rotWithShape="1">
          <a:blip r:embed="rId19">
            <a:alphaModFix/>
          </a:blip>
          <a:srcRect/>
          <a:stretch/>
        </p:blipFill>
        <p:spPr>
          <a:xfrm>
            <a:off x="8164052" y="3361287"/>
            <a:ext cx="1330704" cy="327992"/>
          </a:xfrm>
          <a:prstGeom prst="rect">
            <a:avLst/>
          </a:prstGeom>
          <a:noFill/>
          <a:ln>
            <a:noFill/>
          </a:ln>
        </p:spPr>
      </p:pic>
      <p:pic>
        <p:nvPicPr>
          <p:cNvPr id="1677" name="Google Shape;1677;p149" descr="Image result for judge business school"/>
          <p:cNvPicPr preferRelativeResize="0"/>
          <p:nvPr/>
        </p:nvPicPr>
        <p:blipFill rotWithShape="1">
          <a:blip r:embed="rId20">
            <a:alphaModFix/>
          </a:blip>
          <a:srcRect/>
          <a:stretch/>
        </p:blipFill>
        <p:spPr>
          <a:xfrm>
            <a:off x="8068563" y="5285170"/>
            <a:ext cx="1426194" cy="534824"/>
          </a:xfrm>
          <a:prstGeom prst="rect">
            <a:avLst/>
          </a:prstGeom>
          <a:noFill/>
          <a:ln>
            <a:noFill/>
          </a:ln>
        </p:spPr>
      </p:pic>
      <p:pic>
        <p:nvPicPr>
          <p:cNvPr id="1678" name="Google Shape;1678;p149" descr="image24.png"/>
          <p:cNvPicPr preferRelativeResize="0"/>
          <p:nvPr/>
        </p:nvPicPr>
        <p:blipFill rotWithShape="1">
          <a:blip r:embed="rId21">
            <a:alphaModFix/>
          </a:blip>
          <a:srcRect/>
          <a:stretch/>
        </p:blipFill>
        <p:spPr>
          <a:xfrm>
            <a:off x="6232659" y="2275963"/>
            <a:ext cx="1279648" cy="473938"/>
          </a:xfrm>
          <a:prstGeom prst="rect">
            <a:avLst/>
          </a:prstGeom>
          <a:noFill/>
          <a:ln>
            <a:noFill/>
          </a:ln>
        </p:spPr>
      </p:pic>
      <p:pic>
        <p:nvPicPr>
          <p:cNvPr id="1679" name="Google Shape;1679;p149" descr="image25.gif"/>
          <p:cNvPicPr preferRelativeResize="0"/>
          <p:nvPr/>
        </p:nvPicPr>
        <p:blipFill rotWithShape="1">
          <a:blip r:embed="rId22">
            <a:alphaModFix/>
          </a:blip>
          <a:srcRect/>
          <a:stretch/>
        </p:blipFill>
        <p:spPr>
          <a:xfrm>
            <a:off x="6402756" y="4328821"/>
            <a:ext cx="1015520" cy="368975"/>
          </a:xfrm>
          <a:prstGeom prst="rect">
            <a:avLst/>
          </a:prstGeom>
          <a:noFill/>
          <a:ln>
            <a:noFill/>
          </a:ln>
        </p:spPr>
      </p:pic>
      <p:pic>
        <p:nvPicPr>
          <p:cNvPr id="1680" name="Google Shape;1680;p149" descr="image26.png"/>
          <p:cNvPicPr preferRelativeResize="0"/>
          <p:nvPr/>
        </p:nvPicPr>
        <p:blipFill rotWithShape="1">
          <a:blip r:embed="rId23">
            <a:alphaModFix/>
          </a:blip>
          <a:srcRect/>
          <a:stretch/>
        </p:blipFill>
        <p:spPr>
          <a:xfrm>
            <a:off x="6456969" y="3273823"/>
            <a:ext cx="890127" cy="502922"/>
          </a:xfrm>
          <a:prstGeom prst="rect">
            <a:avLst/>
          </a:prstGeom>
          <a:noFill/>
          <a:ln>
            <a:noFill/>
          </a:ln>
        </p:spPr>
      </p:pic>
      <p:pic>
        <p:nvPicPr>
          <p:cNvPr id="1681" name="Google Shape;1681;p149" descr="image27.png"/>
          <p:cNvPicPr preferRelativeResize="0"/>
          <p:nvPr/>
        </p:nvPicPr>
        <p:blipFill rotWithShape="1">
          <a:blip r:embed="rId24">
            <a:alphaModFix/>
          </a:blip>
          <a:srcRect/>
          <a:stretch/>
        </p:blipFill>
        <p:spPr>
          <a:xfrm>
            <a:off x="6327292" y="5334134"/>
            <a:ext cx="1137800" cy="436896"/>
          </a:xfrm>
          <a:prstGeom prst="rect">
            <a:avLst/>
          </a:prstGeom>
          <a:noFill/>
          <a:ln>
            <a:noFill/>
          </a:ln>
        </p:spPr>
      </p:pic>
      <p:pic>
        <p:nvPicPr>
          <p:cNvPr id="1682" name="Google Shape;1682;p149" descr="image28.gif"/>
          <p:cNvPicPr preferRelativeResize="0"/>
          <p:nvPr/>
        </p:nvPicPr>
        <p:blipFill rotWithShape="1">
          <a:blip r:embed="rId25">
            <a:alphaModFix/>
          </a:blip>
          <a:srcRect t="18500"/>
          <a:stretch/>
        </p:blipFill>
        <p:spPr>
          <a:xfrm>
            <a:off x="4350034" y="1412714"/>
            <a:ext cx="1342303" cy="400333"/>
          </a:xfrm>
          <a:prstGeom prst="rect">
            <a:avLst/>
          </a:prstGeom>
          <a:noFill/>
          <a:ln>
            <a:noFill/>
          </a:ln>
        </p:spPr>
      </p:pic>
      <p:pic>
        <p:nvPicPr>
          <p:cNvPr id="1683" name="Google Shape;1683;p149" descr="image29.jpg"/>
          <p:cNvPicPr preferRelativeResize="0"/>
          <p:nvPr/>
        </p:nvPicPr>
        <p:blipFill rotWithShape="1">
          <a:blip r:embed="rId26">
            <a:alphaModFix/>
          </a:blip>
          <a:srcRect/>
          <a:stretch/>
        </p:blipFill>
        <p:spPr>
          <a:xfrm>
            <a:off x="4705279" y="4216127"/>
            <a:ext cx="594362" cy="594362"/>
          </a:xfrm>
          <a:prstGeom prst="rect">
            <a:avLst/>
          </a:prstGeom>
          <a:noFill/>
          <a:ln>
            <a:noFill/>
          </a:ln>
        </p:spPr>
      </p:pic>
      <p:pic>
        <p:nvPicPr>
          <p:cNvPr id="1684" name="Google Shape;1684;p149" descr="image30.jpg"/>
          <p:cNvPicPr preferRelativeResize="0"/>
          <p:nvPr/>
        </p:nvPicPr>
        <p:blipFill rotWithShape="1">
          <a:blip r:embed="rId27">
            <a:alphaModFix/>
          </a:blip>
          <a:srcRect/>
          <a:stretch/>
        </p:blipFill>
        <p:spPr>
          <a:xfrm>
            <a:off x="4711867" y="5156794"/>
            <a:ext cx="515381" cy="791579"/>
          </a:xfrm>
          <a:prstGeom prst="rect">
            <a:avLst/>
          </a:prstGeom>
          <a:noFill/>
          <a:ln>
            <a:noFill/>
          </a:ln>
        </p:spPr>
      </p:pic>
      <p:pic>
        <p:nvPicPr>
          <p:cNvPr id="1685" name="Google Shape;1685;p149" descr="https://lh5.googleusercontent.com/UasnuT61R7GcTLyPCiCx5clcwghlI28MArL1RjIzFmJnyK_KSeGGOI1IG7F1s4NxQmreU6pDzp85EUjzgpp5BQqpagVhEcpqKR8q86PLjSQKUyOO4LbQS5LLdPQpwIgdEwarnCmOKKo"/>
          <p:cNvPicPr preferRelativeResize="0"/>
          <p:nvPr/>
        </p:nvPicPr>
        <p:blipFill rotWithShape="1">
          <a:blip r:embed="rId28">
            <a:alphaModFix/>
          </a:blip>
          <a:srcRect/>
          <a:stretch/>
        </p:blipFill>
        <p:spPr>
          <a:xfrm>
            <a:off x="4483968" y="2295537"/>
            <a:ext cx="1008850" cy="408687"/>
          </a:xfrm>
          <a:prstGeom prst="rect">
            <a:avLst/>
          </a:prstGeom>
          <a:noFill/>
          <a:ln>
            <a:noFill/>
          </a:ln>
        </p:spPr>
      </p:pic>
      <p:pic>
        <p:nvPicPr>
          <p:cNvPr id="1686" name="Google Shape;1686;p149" descr="https://lh4.googleusercontent.com/wljPEUhYVkJdqq2fWm0zYsdlDQFMgYfUd7UkSlc41Pe7I0dISxBvBtA-xBHLfFqLrPrLmsvMwzIvxW2qYt7UMwvEyxXvvimfCloVwUuzA7tx6dgVwcld4oX1p7FPEPt2uSU5K0mDKE0"/>
          <p:cNvPicPr preferRelativeResize="0"/>
          <p:nvPr/>
        </p:nvPicPr>
        <p:blipFill rotWithShape="1">
          <a:blip r:embed="rId29">
            <a:alphaModFix/>
          </a:blip>
          <a:srcRect/>
          <a:stretch/>
        </p:blipFill>
        <p:spPr>
          <a:xfrm>
            <a:off x="746711" y="5332393"/>
            <a:ext cx="1145633" cy="320778"/>
          </a:xfrm>
          <a:prstGeom prst="rect">
            <a:avLst/>
          </a:prstGeom>
          <a:noFill/>
          <a:ln>
            <a:noFill/>
          </a:ln>
        </p:spPr>
      </p:pic>
      <p:pic>
        <p:nvPicPr>
          <p:cNvPr id="1687" name="Google Shape;1687;p149" descr="https://lh3.googleusercontent.com/myJS2xap_p3NqcUcOudqbe4fmZu0bR7JpbiifWRrATRb9cUh20GL6xoR5cg_rBABTNYg-rUMntj4xzvH0lpY2-iabJgNZagPH0Oge5BysIdeTF5UUCiOvj7qXVJCGzb7B5hljZ1qQfw"/>
          <p:cNvPicPr preferRelativeResize="0"/>
          <p:nvPr/>
        </p:nvPicPr>
        <p:blipFill rotWithShape="1">
          <a:blip r:embed="rId30">
            <a:alphaModFix/>
          </a:blip>
          <a:srcRect b="21606"/>
          <a:stretch/>
        </p:blipFill>
        <p:spPr>
          <a:xfrm>
            <a:off x="10241512" y="3231112"/>
            <a:ext cx="1228638" cy="508078"/>
          </a:xfrm>
          <a:prstGeom prst="rect">
            <a:avLst/>
          </a:prstGeom>
          <a:noFill/>
          <a:ln>
            <a:noFill/>
          </a:ln>
        </p:spPr>
      </p:pic>
      <p:pic>
        <p:nvPicPr>
          <p:cNvPr id="1688" name="Google Shape;1688;p149" descr="https://lh6.googleusercontent.com/icrSNk89yK1toQDESJm6zFqZpKGRJ1eg9cLQIgAds5OCO_ZpznqroN23o-BK1XAmonmbpXd0b3JDXd0apu9inG_IZL1s3JVGJ3NhtuJVy7yO2IvctWdmhFP3sKmg7aUtXn0RxdJmMYA"/>
          <p:cNvPicPr preferRelativeResize="0"/>
          <p:nvPr/>
        </p:nvPicPr>
        <p:blipFill rotWithShape="1">
          <a:blip r:embed="rId31">
            <a:alphaModFix/>
          </a:blip>
          <a:srcRect t="32529" b="31882"/>
          <a:stretch/>
        </p:blipFill>
        <p:spPr>
          <a:xfrm>
            <a:off x="6271866" y="1373405"/>
            <a:ext cx="1331811" cy="473940"/>
          </a:xfrm>
          <a:prstGeom prst="rect">
            <a:avLst/>
          </a:prstGeom>
          <a:noFill/>
          <a:ln>
            <a:noFill/>
          </a:ln>
        </p:spPr>
      </p:pic>
      <p:pic>
        <p:nvPicPr>
          <p:cNvPr id="1689" name="Google Shape;1689;p149" descr="https://lh4.googleusercontent.com/wiT3q_EHe3MzoSk-ROCz5y3vxxdRS0mtAnA2gUfSWDEYbYAz_4Fft2JzRJZikXWzRaXDHE_sGxdippuiFJDhzvx_rEXPZ7Gwsunksd-CgT2LM3aDp3ddkz8wtFtgzY11qu8-YUuutH8"/>
          <p:cNvPicPr preferRelativeResize="0"/>
          <p:nvPr/>
        </p:nvPicPr>
        <p:blipFill rotWithShape="1">
          <a:blip r:embed="rId32">
            <a:alphaModFix/>
          </a:blip>
          <a:srcRect/>
          <a:stretch/>
        </p:blipFill>
        <p:spPr>
          <a:xfrm>
            <a:off x="4209369" y="3320881"/>
            <a:ext cx="1571414" cy="296578"/>
          </a:xfrm>
          <a:prstGeom prst="rect">
            <a:avLst/>
          </a:prstGeom>
          <a:noFill/>
          <a:ln>
            <a:noFill/>
          </a:ln>
        </p:spPr>
      </p:pic>
      <p:sp>
        <p:nvSpPr>
          <p:cNvPr id="1690" name="Google Shape;1690;p149"/>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1691"/>
        <p:cNvGrpSpPr/>
        <p:nvPr/>
      </p:nvGrpSpPr>
      <p:grpSpPr>
        <a:xfrm>
          <a:off x="0" y="0"/>
          <a:ext cx="0" cy="0"/>
          <a:chOff x="0" y="0"/>
          <a:chExt cx="0" cy="0"/>
        </a:xfrm>
      </p:grpSpPr>
      <p:pic>
        <p:nvPicPr>
          <p:cNvPr id="1692" name="Google Shape;1692;p150" descr="image36.jpg"/>
          <p:cNvPicPr preferRelativeResize="0"/>
          <p:nvPr/>
        </p:nvPicPr>
        <p:blipFill rotWithShape="1">
          <a:blip r:embed="rId2">
            <a:alphaModFix/>
          </a:blip>
          <a:srcRect/>
          <a:stretch/>
        </p:blipFill>
        <p:spPr>
          <a:xfrm>
            <a:off x="1522" y="1"/>
            <a:ext cx="12188955" cy="6858001"/>
          </a:xfrm>
          <a:prstGeom prst="rect">
            <a:avLst/>
          </a:prstGeom>
          <a:noFill/>
          <a:ln>
            <a:noFill/>
          </a:ln>
        </p:spPr>
      </p:pic>
      <p:sp>
        <p:nvSpPr>
          <p:cNvPr id="1693" name="Google Shape;1693;p150"/>
          <p:cNvSpPr/>
          <p:nvPr/>
        </p:nvSpPr>
        <p:spPr>
          <a:xfrm>
            <a:off x="0" y="0"/>
            <a:ext cx="12192000" cy="6858000"/>
          </a:xfrm>
          <a:prstGeom prst="rect">
            <a:avLst/>
          </a:prstGeom>
          <a:gradFill>
            <a:gsLst>
              <a:gs pos="0">
                <a:srgbClr val="003375">
                  <a:alpha val="85882"/>
                </a:srgbClr>
              </a:gs>
              <a:gs pos="38000">
                <a:srgbClr val="003375">
                  <a:alpha val="78823"/>
                </a:srgbClr>
              </a:gs>
              <a:gs pos="100000">
                <a:srgbClr val="003375">
                  <a:alpha val="24705"/>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94" name="Google Shape;1694;p150"/>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695" name="Google Shape;1695;p150"/>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696" name="Google Shape;1696;p150"/>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697" name="Google Shape;1697;p150" descr="image37.png"/>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1698" name="Google Shape;1698;p150"/>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1699" name="Google Shape;1699;p150"/>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700"/>
        <p:cNvGrpSpPr/>
        <p:nvPr/>
      </p:nvGrpSpPr>
      <p:grpSpPr>
        <a:xfrm>
          <a:off x="0" y="0"/>
          <a:ext cx="0" cy="0"/>
          <a:chOff x="0" y="0"/>
          <a:chExt cx="0" cy="0"/>
        </a:xfrm>
      </p:grpSpPr>
      <p:pic>
        <p:nvPicPr>
          <p:cNvPr id="1701" name="Google Shape;1701;p151" descr="image38.jpg"/>
          <p:cNvPicPr preferRelativeResize="0"/>
          <p:nvPr/>
        </p:nvPicPr>
        <p:blipFill rotWithShape="1">
          <a:blip r:embed="rId2">
            <a:alphaModFix/>
          </a:blip>
          <a:srcRect t="7802" b="7800"/>
          <a:stretch/>
        </p:blipFill>
        <p:spPr>
          <a:xfrm>
            <a:off x="1528" y="859"/>
            <a:ext cx="12188946" cy="6856283"/>
          </a:xfrm>
          <a:prstGeom prst="rect">
            <a:avLst/>
          </a:prstGeom>
          <a:noFill/>
          <a:ln>
            <a:noFill/>
          </a:ln>
        </p:spPr>
      </p:pic>
      <p:sp>
        <p:nvSpPr>
          <p:cNvPr id="1702" name="Google Shape;1702;p151"/>
          <p:cNvSpPr/>
          <p:nvPr/>
        </p:nvSpPr>
        <p:spPr>
          <a:xfrm>
            <a:off x="0" y="0"/>
            <a:ext cx="12192000" cy="6858000"/>
          </a:xfrm>
          <a:prstGeom prst="rect">
            <a:avLst/>
          </a:prstGeom>
          <a:gradFill>
            <a:gsLst>
              <a:gs pos="0">
                <a:srgbClr val="003375">
                  <a:alpha val="85882"/>
                </a:srgbClr>
              </a:gs>
              <a:gs pos="38000">
                <a:srgbClr val="003375">
                  <a:alpha val="78823"/>
                </a:srgbClr>
              </a:gs>
              <a:gs pos="100000">
                <a:srgbClr val="003375">
                  <a:alpha val="24705"/>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03" name="Google Shape;1703;p151"/>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704" name="Google Shape;1704;p151"/>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05" name="Google Shape;1705;p151"/>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706" name="Google Shape;1706;p151" descr="image37.png"/>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1707" name="Google Shape;1707;p151"/>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1708" name="Google Shape;1708;p151"/>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1709"/>
        <p:cNvGrpSpPr/>
        <p:nvPr/>
      </p:nvGrpSpPr>
      <p:grpSpPr>
        <a:xfrm>
          <a:off x="0" y="0"/>
          <a:ext cx="0" cy="0"/>
          <a:chOff x="0" y="0"/>
          <a:chExt cx="0" cy="0"/>
        </a:xfrm>
      </p:grpSpPr>
      <p:pic>
        <p:nvPicPr>
          <p:cNvPr id="1710" name="Google Shape;1710;p152" descr="image39.jpg"/>
          <p:cNvPicPr preferRelativeResize="0"/>
          <p:nvPr/>
        </p:nvPicPr>
        <p:blipFill rotWithShape="1">
          <a:blip r:embed="rId2">
            <a:alphaModFix/>
          </a:blip>
          <a:srcRect/>
          <a:stretch/>
        </p:blipFill>
        <p:spPr>
          <a:xfrm>
            <a:off x="1528" y="860"/>
            <a:ext cx="12188946" cy="6856281"/>
          </a:xfrm>
          <a:prstGeom prst="rect">
            <a:avLst/>
          </a:prstGeom>
          <a:noFill/>
          <a:ln>
            <a:noFill/>
          </a:ln>
        </p:spPr>
      </p:pic>
      <p:sp>
        <p:nvSpPr>
          <p:cNvPr id="1711" name="Google Shape;1711;p152"/>
          <p:cNvSpPr/>
          <p:nvPr/>
        </p:nvSpPr>
        <p:spPr>
          <a:xfrm>
            <a:off x="0" y="0"/>
            <a:ext cx="12192000" cy="6858000"/>
          </a:xfrm>
          <a:prstGeom prst="rect">
            <a:avLst/>
          </a:prstGeom>
          <a:gradFill>
            <a:gsLst>
              <a:gs pos="0">
                <a:srgbClr val="003375">
                  <a:alpha val="94901"/>
                </a:srgbClr>
              </a:gs>
              <a:gs pos="38000">
                <a:srgbClr val="003375">
                  <a:alpha val="74901"/>
                </a:srgbClr>
              </a:gs>
              <a:gs pos="100000">
                <a:srgbClr val="003375">
                  <a:alpha val="66666"/>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12" name="Google Shape;1712;p152"/>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713" name="Google Shape;1713;p152"/>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14" name="Google Shape;1714;p152"/>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715" name="Google Shape;1715;p152" descr="image1.png"/>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1716" name="Google Shape;1716;p152"/>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1717" name="Google Shape;1717;p152"/>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spTree>
      <p:nvGrpSpPr>
        <p:cNvPr id="1" name="Shape 1718"/>
        <p:cNvGrpSpPr/>
        <p:nvPr/>
      </p:nvGrpSpPr>
      <p:grpSpPr>
        <a:xfrm>
          <a:off x="0" y="0"/>
          <a:ext cx="0" cy="0"/>
          <a:chOff x="0" y="0"/>
          <a:chExt cx="0" cy="0"/>
        </a:xfrm>
      </p:grpSpPr>
      <p:pic>
        <p:nvPicPr>
          <p:cNvPr id="1719" name="Google Shape;1719;p153" descr="image40.jpg"/>
          <p:cNvPicPr preferRelativeResize="0"/>
          <p:nvPr/>
        </p:nvPicPr>
        <p:blipFill rotWithShape="1">
          <a:blip r:embed="rId2">
            <a:alphaModFix/>
          </a:blip>
          <a:srcRect/>
          <a:stretch/>
        </p:blipFill>
        <p:spPr>
          <a:xfrm>
            <a:off x="1522" y="0"/>
            <a:ext cx="12188955" cy="3429000"/>
          </a:xfrm>
          <a:prstGeom prst="rect">
            <a:avLst/>
          </a:prstGeom>
          <a:noFill/>
          <a:ln>
            <a:noFill/>
          </a:ln>
        </p:spPr>
      </p:pic>
      <p:sp>
        <p:nvSpPr>
          <p:cNvPr id="1720" name="Google Shape;1720;p153"/>
          <p:cNvSpPr txBox="1">
            <a:spLocks noGrp="1"/>
          </p:cNvSpPr>
          <p:nvPr>
            <p:ph type="title"/>
          </p:nvPr>
        </p:nvSpPr>
        <p:spPr>
          <a:xfrm>
            <a:off x="1194994" y="3666761"/>
            <a:ext cx="8221149" cy="1677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5400"/>
              <a:buFont typeface="Arial"/>
              <a:buNone/>
              <a:defRPr sz="5400">
                <a:solidFill>
                  <a:schemeClr val="accent1"/>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721" name="Google Shape;1721;p153"/>
          <p:cNvSpPr txBox="1">
            <a:spLocks noGrp="1"/>
          </p:cNvSpPr>
          <p:nvPr>
            <p:ph type="body" idx="1"/>
          </p:nvPr>
        </p:nvSpPr>
        <p:spPr>
          <a:xfrm>
            <a:off x="1194994" y="5867408"/>
            <a:ext cx="8221149" cy="77288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98A1A7"/>
              </a:buClr>
              <a:buSzPts val="1800"/>
              <a:buFont typeface="Arial"/>
              <a:buNone/>
              <a:defRPr sz="1800" b="1" cap="none">
                <a:solidFill>
                  <a:srgbClr val="98A1A7"/>
                </a:solidFill>
              </a:defRPr>
            </a:lvl1pPr>
            <a:lvl2pPr marL="914400" lvl="1" indent="-228600" algn="l">
              <a:lnSpc>
                <a:spcPct val="90000"/>
              </a:lnSpc>
              <a:spcBef>
                <a:spcPts val="1000"/>
              </a:spcBef>
              <a:spcAft>
                <a:spcPts val="0"/>
              </a:spcAft>
              <a:buClr>
                <a:srgbClr val="98A1A7"/>
              </a:buClr>
              <a:buSzPts val="1800"/>
              <a:buFont typeface="Arial"/>
              <a:buNone/>
              <a:defRPr sz="1800" b="1" cap="none">
                <a:solidFill>
                  <a:srgbClr val="98A1A7"/>
                </a:solidFill>
              </a:defRPr>
            </a:lvl2pPr>
            <a:lvl3pPr marL="1371600" lvl="2" indent="-228600" algn="l">
              <a:lnSpc>
                <a:spcPct val="90000"/>
              </a:lnSpc>
              <a:spcBef>
                <a:spcPts val="1000"/>
              </a:spcBef>
              <a:spcAft>
                <a:spcPts val="0"/>
              </a:spcAft>
              <a:buClr>
                <a:srgbClr val="98A1A7"/>
              </a:buClr>
              <a:buSzPts val="1800"/>
              <a:buFont typeface="Arial"/>
              <a:buNone/>
              <a:defRPr sz="1800" b="1" cap="none">
                <a:solidFill>
                  <a:srgbClr val="98A1A7"/>
                </a:solidFill>
              </a:defRPr>
            </a:lvl3pPr>
            <a:lvl4pPr marL="1828800" lvl="3" indent="-228600" algn="l">
              <a:lnSpc>
                <a:spcPct val="90000"/>
              </a:lnSpc>
              <a:spcBef>
                <a:spcPts val="1000"/>
              </a:spcBef>
              <a:spcAft>
                <a:spcPts val="0"/>
              </a:spcAft>
              <a:buClr>
                <a:srgbClr val="98A1A7"/>
              </a:buClr>
              <a:buSzPts val="1800"/>
              <a:buFont typeface="Arial"/>
              <a:buNone/>
              <a:defRPr sz="1800" b="1" cap="none">
                <a:solidFill>
                  <a:srgbClr val="98A1A7"/>
                </a:solidFill>
              </a:defRPr>
            </a:lvl4pPr>
            <a:lvl5pPr marL="2286000" lvl="4" indent="-228600" algn="l">
              <a:lnSpc>
                <a:spcPct val="90000"/>
              </a:lnSpc>
              <a:spcBef>
                <a:spcPts val="1000"/>
              </a:spcBef>
              <a:spcAft>
                <a:spcPts val="0"/>
              </a:spcAft>
              <a:buClr>
                <a:srgbClr val="98A1A7"/>
              </a:buClr>
              <a:buSzPts val="1800"/>
              <a:buFont typeface="Arial"/>
              <a:buNone/>
              <a:defRPr sz="1800" b="1" cap="none">
                <a:solidFill>
                  <a:srgbClr val="98A1A7"/>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22" name="Google Shape;1722;p153"/>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723" name="Google Shape;1723;p153"/>
          <p:cNvCxnSpPr/>
          <p:nvPr/>
        </p:nvCxnSpPr>
        <p:spPr>
          <a:xfrm>
            <a:off x="1194994" y="5629647"/>
            <a:ext cx="755653" cy="1"/>
          </a:xfrm>
          <a:prstGeom prst="straightConnector1">
            <a:avLst/>
          </a:prstGeom>
          <a:noFill/>
          <a:ln w="38100" cap="flat" cmpd="sng">
            <a:solidFill>
              <a:schemeClr val="accent1"/>
            </a:solidFill>
            <a:prstDash val="solid"/>
            <a:miter lim="8000"/>
            <a:headEnd type="none" w="sm" len="sm"/>
            <a:tailEnd type="none" w="sm" len="sm"/>
          </a:ln>
        </p:spPr>
      </p:cxnSp>
      <p:pic>
        <p:nvPicPr>
          <p:cNvPr id="1724" name="Google Shape;1724;p153" descr="image1.png"/>
          <p:cNvPicPr preferRelativeResize="0"/>
          <p:nvPr/>
        </p:nvPicPr>
        <p:blipFill rotWithShape="1">
          <a:blip r:embed="rId3">
            <a:alphaModFix/>
          </a:blip>
          <a:srcRect/>
          <a:stretch/>
        </p:blipFill>
        <p:spPr>
          <a:xfrm>
            <a:off x="10780220" y="5444585"/>
            <a:ext cx="970557" cy="970557"/>
          </a:xfrm>
          <a:prstGeom prst="rect">
            <a:avLst/>
          </a:prstGeom>
          <a:noFill/>
          <a:ln>
            <a:noFill/>
          </a:ln>
        </p:spPr>
      </p:pic>
      <p:sp>
        <p:nvSpPr>
          <p:cNvPr id="1725" name="Google Shape;1725;p153"/>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5">
  <p:cSld name="Title Slide 5">
    <p:spTree>
      <p:nvGrpSpPr>
        <p:cNvPr id="1" name="Shape 1726"/>
        <p:cNvGrpSpPr/>
        <p:nvPr/>
      </p:nvGrpSpPr>
      <p:grpSpPr>
        <a:xfrm>
          <a:off x="0" y="0"/>
          <a:ext cx="0" cy="0"/>
          <a:chOff x="0" y="0"/>
          <a:chExt cx="0" cy="0"/>
        </a:xfrm>
      </p:grpSpPr>
      <p:sp>
        <p:nvSpPr>
          <p:cNvPr id="1727" name="Google Shape;1727;p154"/>
          <p:cNvSpPr>
            <a:spLocks noGrp="1"/>
          </p:cNvSpPr>
          <p:nvPr>
            <p:ph type="pic" idx="2"/>
          </p:nvPr>
        </p:nvSpPr>
        <p:spPr>
          <a:xfrm>
            <a:off x="153716" y="153713"/>
            <a:ext cx="11884569" cy="3275287"/>
          </a:xfrm>
          <a:prstGeom prst="rect">
            <a:avLst/>
          </a:prstGeom>
          <a:noFill/>
          <a:ln>
            <a:noFill/>
          </a:ln>
        </p:spPr>
      </p:sp>
      <p:sp>
        <p:nvSpPr>
          <p:cNvPr id="1728" name="Google Shape;1728;p154"/>
          <p:cNvSpPr txBox="1">
            <a:spLocks noGrp="1"/>
          </p:cNvSpPr>
          <p:nvPr>
            <p:ph type="title"/>
          </p:nvPr>
        </p:nvSpPr>
        <p:spPr>
          <a:xfrm>
            <a:off x="1194994" y="3666761"/>
            <a:ext cx="8221149" cy="1677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5400"/>
              <a:buFont typeface="Arial"/>
              <a:buNone/>
              <a:defRPr sz="5400">
                <a:solidFill>
                  <a:schemeClr val="accent1"/>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729" name="Google Shape;1729;p154"/>
          <p:cNvSpPr txBox="1">
            <a:spLocks noGrp="1"/>
          </p:cNvSpPr>
          <p:nvPr>
            <p:ph type="body" idx="1"/>
          </p:nvPr>
        </p:nvSpPr>
        <p:spPr>
          <a:xfrm>
            <a:off x="1194994" y="5867408"/>
            <a:ext cx="8221149" cy="77288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98A1A7"/>
              </a:buClr>
              <a:buSzPts val="1800"/>
              <a:buFont typeface="Arial"/>
              <a:buNone/>
              <a:defRPr sz="1800" b="1" cap="none">
                <a:solidFill>
                  <a:srgbClr val="98A1A7"/>
                </a:solidFill>
              </a:defRPr>
            </a:lvl1pPr>
            <a:lvl2pPr marL="914400" lvl="1" indent="-228600" algn="l">
              <a:lnSpc>
                <a:spcPct val="90000"/>
              </a:lnSpc>
              <a:spcBef>
                <a:spcPts val="1000"/>
              </a:spcBef>
              <a:spcAft>
                <a:spcPts val="0"/>
              </a:spcAft>
              <a:buClr>
                <a:srgbClr val="98A1A7"/>
              </a:buClr>
              <a:buSzPts val="1800"/>
              <a:buFont typeface="Arial"/>
              <a:buNone/>
              <a:defRPr sz="1800" b="1" cap="none">
                <a:solidFill>
                  <a:srgbClr val="98A1A7"/>
                </a:solidFill>
              </a:defRPr>
            </a:lvl2pPr>
            <a:lvl3pPr marL="1371600" lvl="2" indent="-228600" algn="l">
              <a:lnSpc>
                <a:spcPct val="90000"/>
              </a:lnSpc>
              <a:spcBef>
                <a:spcPts val="1000"/>
              </a:spcBef>
              <a:spcAft>
                <a:spcPts val="0"/>
              </a:spcAft>
              <a:buClr>
                <a:srgbClr val="98A1A7"/>
              </a:buClr>
              <a:buSzPts val="1800"/>
              <a:buFont typeface="Arial"/>
              <a:buNone/>
              <a:defRPr sz="1800" b="1" cap="none">
                <a:solidFill>
                  <a:srgbClr val="98A1A7"/>
                </a:solidFill>
              </a:defRPr>
            </a:lvl3pPr>
            <a:lvl4pPr marL="1828800" lvl="3" indent="-228600" algn="l">
              <a:lnSpc>
                <a:spcPct val="90000"/>
              </a:lnSpc>
              <a:spcBef>
                <a:spcPts val="1000"/>
              </a:spcBef>
              <a:spcAft>
                <a:spcPts val="0"/>
              </a:spcAft>
              <a:buClr>
                <a:srgbClr val="98A1A7"/>
              </a:buClr>
              <a:buSzPts val="1800"/>
              <a:buFont typeface="Arial"/>
              <a:buNone/>
              <a:defRPr sz="1800" b="1" cap="none">
                <a:solidFill>
                  <a:srgbClr val="98A1A7"/>
                </a:solidFill>
              </a:defRPr>
            </a:lvl4pPr>
            <a:lvl5pPr marL="2286000" lvl="4" indent="-228600" algn="l">
              <a:lnSpc>
                <a:spcPct val="90000"/>
              </a:lnSpc>
              <a:spcBef>
                <a:spcPts val="1000"/>
              </a:spcBef>
              <a:spcAft>
                <a:spcPts val="0"/>
              </a:spcAft>
              <a:buClr>
                <a:srgbClr val="98A1A7"/>
              </a:buClr>
              <a:buSzPts val="1800"/>
              <a:buFont typeface="Arial"/>
              <a:buNone/>
              <a:defRPr sz="1800" b="1" cap="none">
                <a:solidFill>
                  <a:srgbClr val="98A1A7"/>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1730" name="Google Shape;1730;p154"/>
          <p:cNvCxnSpPr/>
          <p:nvPr/>
        </p:nvCxnSpPr>
        <p:spPr>
          <a:xfrm>
            <a:off x="1194994" y="5629647"/>
            <a:ext cx="755653" cy="1"/>
          </a:xfrm>
          <a:prstGeom prst="straightConnector1">
            <a:avLst/>
          </a:prstGeom>
          <a:noFill/>
          <a:ln w="38100" cap="flat" cmpd="sng">
            <a:solidFill>
              <a:schemeClr val="accent1"/>
            </a:solidFill>
            <a:prstDash val="solid"/>
            <a:miter lim="8000"/>
            <a:headEnd type="none" w="sm" len="sm"/>
            <a:tailEnd type="none" w="sm" len="sm"/>
          </a:ln>
        </p:spPr>
      </p:cxnSp>
      <p:pic>
        <p:nvPicPr>
          <p:cNvPr id="1731" name="Google Shape;1731;p154" descr="image1.png"/>
          <p:cNvPicPr preferRelativeResize="0"/>
          <p:nvPr/>
        </p:nvPicPr>
        <p:blipFill rotWithShape="1">
          <a:blip r:embed="rId2">
            <a:alphaModFix/>
          </a:blip>
          <a:srcRect/>
          <a:stretch/>
        </p:blipFill>
        <p:spPr>
          <a:xfrm>
            <a:off x="10780220" y="5444585"/>
            <a:ext cx="970557" cy="970557"/>
          </a:xfrm>
          <a:prstGeom prst="rect">
            <a:avLst/>
          </a:prstGeom>
          <a:noFill/>
          <a:ln>
            <a:noFill/>
          </a:ln>
        </p:spPr>
      </p:pic>
      <p:grpSp>
        <p:nvGrpSpPr>
          <p:cNvPr id="1732" name="Google Shape;1732;p154"/>
          <p:cNvGrpSpPr/>
          <p:nvPr/>
        </p:nvGrpSpPr>
        <p:grpSpPr>
          <a:xfrm>
            <a:off x="12254601" y="-3"/>
            <a:ext cx="2377444" cy="2922111"/>
            <a:chOff x="-1" y="-2"/>
            <a:chExt cx="2377443" cy="2922109"/>
          </a:xfrm>
        </p:grpSpPr>
        <p:sp>
          <p:nvSpPr>
            <p:cNvPr id="1733" name="Google Shape;1733;p154"/>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4" name="Google Shape;1734;p154"/>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1735" name="Google Shape;1735;p154"/>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36"/>
        <p:cNvGrpSpPr/>
        <p:nvPr/>
      </p:nvGrpSpPr>
      <p:grpSpPr>
        <a:xfrm>
          <a:off x="0" y="0"/>
          <a:ext cx="0" cy="0"/>
          <a:chOff x="0" y="0"/>
          <a:chExt cx="0" cy="0"/>
        </a:xfrm>
      </p:grpSpPr>
      <p:pic>
        <p:nvPicPr>
          <p:cNvPr id="1737" name="Google Shape;1737;p155" descr="image41-small.jpg"/>
          <p:cNvPicPr preferRelativeResize="0"/>
          <p:nvPr/>
        </p:nvPicPr>
        <p:blipFill rotWithShape="1">
          <a:blip r:embed="rId2">
            <a:alphaModFix/>
          </a:blip>
          <a:srcRect t="5730"/>
          <a:stretch/>
        </p:blipFill>
        <p:spPr>
          <a:xfrm>
            <a:off x="1522" y="-2"/>
            <a:ext cx="12188955" cy="6858002"/>
          </a:xfrm>
          <a:prstGeom prst="rect">
            <a:avLst/>
          </a:prstGeom>
          <a:noFill/>
          <a:ln>
            <a:noFill/>
          </a:ln>
        </p:spPr>
      </p:pic>
      <p:sp>
        <p:nvSpPr>
          <p:cNvPr id="1738" name="Google Shape;1738;p155"/>
          <p:cNvSpPr/>
          <p:nvPr/>
        </p:nvSpPr>
        <p:spPr>
          <a:xfrm>
            <a:off x="0" y="0"/>
            <a:ext cx="12192000" cy="6858000"/>
          </a:xfrm>
          <a:prstGeom prst="rect">
            <a:avLst/>
          </a:prstGeom>
          <a:gradFill>
            <a:gsLst>
              <a:gs pos="0">
                <a:srgbClr val="003375">
                  <a:alpha val="94901"/>
                </a:srgbClr>
              </a:gs>
              <a:gs pos="52000">
                <a:srgbClr val="003375">
                  <a:alpha val="80000"/>
                </a:srgbClr>
              </a:gs>
              <a:gs pos="73000">
                <a:srgbClr val="003375">
                  <a:alpha val="60000"/>
                </a:srgbClr>
              </a:gs>
              <a:gs pos="100000">
                <a:srgbClr val="003375">
                  <a:alpha val="20000"/>
                </a:srgbClr>
              </a:gs>
            </a:gsLst>
            <a:lin ang="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39" name="Google Shape;1739;p155"/>
          <p:cNvSpPr txBox="1">
            <a:spLocks noGrp="1"/>
          </p:cNvSpPr>
          <p:nvPr>
            <p:ph type="title"/>
          </p:nvPr>
        </p:nvSpPr>
        <p:spPr>
          <a:xfrm>
            <a:off x="1197427" y="2967333"/>
            <a:ext cx="9307287" cy="92333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1740" name="Google Shape;1740;p155"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1741" name="Google Shape;1741;p155"/>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1742"/>
        <p:cNvGrpSpPr/>
        <p:nvPr/>
      </p:nvGrpSpPr>
      <p:grpSpPr>
        <a:xfrm>
          <a:off x="0" y="0"/>
          <a:ext cx="0" cy="0"/>
          <a:chOff x="0" y="0"/>
          <a:chExt cx="0" cy="0"/>
        </a:xfrm>
      </p:grpSpPr>
      <p:pic>
        <p:nvPicPr>
          <p:cNvPr id="1743" name="Google Shape;1743;p156" descr="image41-small.jpg"/>
          <p:cNvPicPr preferRelativeResize="0"/>
          <p:nvPr/>
        </p:nvPicPr>
        <p:blipFill rotWithShape="1">
          <a:blip r:embed="rId2">
            <a:alphaModFix/>
          </a:blip>
          <a:srcRect t="5730"/>
          <a:stretch/>
        </p:blipFill>
        <p:spPr>
          <a:xfrm>
            <a:off x="1522" y="-2"/>
            <a:ext cx="12188955" cy="6858002"/>
          </a:xfrm>
          <a:prstGeom prst="rect">
            <a:avLst/>
          </a:prstGeom>
          <a:noFill/>
          <a:ln>
            <a:noFill/>
          </a:ln>
        </p:spPr>
      </p:pic>
      <p:sp>
        <p:nvSpPr>
          <p:cNvPr id="1744" name="Google Shape;1744;p156"/>
          <p:cNvSpPr/>
          <p:nvPr/>
        </p:nvSpPr>
        <p:spPr>
          <a:xfrm>
            <a:off x="0" y="0"/>
            <a:ext cx="12192000" cy="6858000"/>
          </a:xfrm>
          <a:prstGeom prst="rect">
            <a:avLst/>
          </a:prstGeom>
          <a:gradFill>
            <a:gsLst>
              <a:gs pos="0">
                <a:srgbClr val="EA5F16">
                  <a:alpha val="94901"/>
                </a:srgbClr>
              </a:gs>
              <a:gs pos="52000">
                <a:srgbClr val="EA5F16">
                  <a:alpha val="80000"/>
                </a:srgbClr>
              </a:gs>
              <a:gs pos="73000">
                <a:srgbClr val="EA5F16">
                  <a:alpha val="60000"/>
                </a:srgbClr>
              </a:gs>
              <a:gs pos="100000">
                <a:srgbClr val="EA5F16">
                  <a:alpha val="20000"/>
                </a:srgbClr>
              </a:gs>
            </a:gsLst>
            <a:lin ang="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45" name="Google Shape;1745;p156"/>
          <p:cNvSpPr txBox="1">
            <a:spLocks noGrp="1"/>
          </p:cNvSpPr>
          <p:nvPr>
            <p:ph type="title"/>
          </p:nvPr>
        </p:nvSpPr>
        <p:spPr>
          <a:xfrm>
            <a:off x="1197427" y="2967333"/>
            <a:ext cx="9307287" cy="92333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1746" name="Google Shape;1746;p156"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1747" name="Google Shape;1747;p156"/>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bg>
      <p:bgPr>
        <a:solidFill>
          <a:srgbClr val="003375"/>
        </a:solidFill>
        <a:effectLst/>
      </p:bgPr>
    </p:bg>
    <p:spTree>
      <p:nvGrpSpPr>
        <p:cNvPr id="1" name="Shape 1748"/>
        <p:cNvGrpSpPr/>
        <p:nvPr/>
      </p:nvGrpSpPr>
      <p:grpSpPr>
        <a:xfrm>
          <a:off x="0" y="0"/>
          <a:ext cx="0" cy="0"/>
          <a:chOff x="0" y="0"/>
          <a:chExt cx="0" cy="0"/>
        </a:xfrm>
      </p:grpSpPr>
      <p:sp>
        <p:nvSpPr>
          <p:cNvPr id="1749" name="Google Shape;1749;p157"/>
          <p:cNvSpPr txBox="1">
            <a:spLocks noGrp="1"/>
          </p:cNvSpPr>
          <p:nvPr>
            <p:ph type="title"/>
          </p:nvPr>
        </p:nvSpPr>
        <p:spPr>
          <a:xfrm>
            <a:off x="1197863" y="2967333"/>
            <a:ext cx="9308594" cy="92333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1750" name="Google Shape;1750;p157"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sp>
        <p:nvSpPr>
          <p:cNvPr id="1751" name="Google Shape;1751;p157"/>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chemeClr val="accent1"/>
        </a:solidFill>
        <a:effectLst/>
      </p:bgPr>
    </p:bg>
    <p:spTree>
      <p:nvGrpSpPr>
        <p:cNvPr id="1" name="Shape 1752"/>
        <p:cNvGrpSpPr/>
        <p:nvPr/>
      </p:nvGrpSpPr>
      <p:grpSpPr>
        <a:xfrm>
          <a:off x="0" y="0"/>
          <a:ext cx="0" cy="0"/>
          <a:chOff x="0" y="0"/>
          <a:chExt cx="0" cy="0"/>
        </a:xfrm>
      </p:grpSpPr>
      <p:sp>
        <p:nvSpPr>
          <p:cNvPr id="1753" name="Google Shape;1753;p158"/>
          <p:cNvSpPr txBox="1">
            <a:spLocks noGrp="1"/>
          </p:cNvSpPr>
          <p:nvPr>
            <p:ph type="title"/>
          </p:nvPr>
        </p:nvSpPr>
        <p:spPr>
          <a:xfrm>
            <a:off x="1197863" y="2967333"/>
            <a:ext cx="9308594" cy="92333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1754" name="Google Shape;1754;p15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sp>
        <p:nvSpPr>
          <p:cNvPr id="1755" name="Google Shape;1755;p158"/>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spTree>
      <p:nvGrpSpPr>
        <p:cNvPr id="1" name="Shape 192"/>
        <p:cNvGrpSpPr/>
        <p:nvPr/>
      </p:nvGrpSpPr>
      <p:grpSpPr>
        <a:xfrm>
          <a:off x="0" y="0"/>
          <a:ext cx="0" cy="0"/>
          <a:chOff x="0" y="0"/>
          <a:chExt cx="0" cy="0"/>
        </a:xfrm>
      </p:grpSpPr>
      <p:pic>
        <p:nvPicPr>
          <p:cNvPr id="193" name="Google Shape;193;p50"/>
          <p:cNvPicPr preferRelativeResize="0"/>
          <p:nvPr/>
        </p:nvPicPr>
        <p:blipFill rotWithShape="1">
          <a:blip r:embed="rId2">
            <a:alphaModFix/>
          </a:blip>
          <a:srcRect/>
          <a:stretch/>
        </p:blipFill>
        <p:spPr>
          <a:xfrm>
            <a:off x="1524" y="0"/>
            <a:ext cx="12188952" cy="3429000"/>
          </a:xfrm>
          <a:custGeom>
            <a:avLst/>
            <a:gdLst/>
            <a:ahLst/>
            <a:cxnLst/>
            <a:rect l="l" t="t" r="r" b="b"/>
            <a:pathLst>
              <a:path w="12188952" h="3429000" extrusionOk="0">
                <a:moveTo>
                  <a:pt x="0" y="0"/>
                </a:moveTo>
                <a:lnTo>
                  <a:pt x="12188952" y="0"/>
                </a:lnTo>
                <a:lnTo>
                  <a:pt x="12188952" y="3429000"/>
                </a:lnTo>
                <a:lnTo>
                  <a:pt x="0" y="3429000"/>
                </a:lnTo>
                <a:close/>
              </a:path>
            </a:pathLst>
          </a:custGeom>
          <a:noFill/>
          <a:ln>
            <a:noFill/>
          </a:ln>
        </p:spPr>
      </p:pic>
      <p:sp>
        <p:nvSpPr>
          <p:cNvPr id="194" name="Google Shape;194;p50"/>
          <p:cNvSpPr txBox="1">
            <a:spLocks noGrp="1"/>
          </p:cNvSpPr>
          <p:nvPr>
            <p:ph type="ctrTitle"/>
          </p:nvPr>
        </p:nvSpPr>
        <p:spPr>
          <a:xfrm>
            <a:off x="1194996" y="3666761"/>
            <a:ext cx="8221147" cy="1676998"/>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1"/>
              </a:buClr>
              <a:buSzPts val="5400"/>
              <a:buFont typeface="Arial"/>
              <a:buNone/>
              <a:defRPr sz="54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50"/>
          <p:cNvSpPr txBox="1">
            <a:spLocks noGrp="1"/>
          </p:cNvSpPr>
          <p:nvPr>
            <p:ph type="subTitle" idx="1"/>
          </p:nvPr>
        </p:nvSpPr>
        <p:spPr>
          <a:xfrm>
            <a:off x="1194996" y="5867408"/>
            <a:ext cx="8221147" cy="772886"/>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1800"/>
              <a:buNone/>
              <a:defRPr sz="1800" b="1" cap="none">
                <a:solidFill>
                  <a:srgbClr val="97A0A7"/>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6" name="Google Shape;196;p50"/>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97" name="Google Shape;197;p50"/>
          <p:cNvCxnSpPr/>
          <p:nvPr/>
        </p:nvCxnSpPr>
        <p:spPr>
          <a:xfrm>
            <a:off x="1194996" y="5629647"/>
            <a:ext cx="755650" cy="0"/>
          </a:xfrm>
          <a:prstGeom prst="straightConnector1">
            <a:avLst/>
          </a:prstGeom>
          <a:noFill/>
          <a:ln w="38100" cap="flat" cmpd="sng">
            <a:solidFill>
              <a:schemeClr val="accent1"/>
            </a:solidFill>
            <a:prstDash val="solid"/>
            <a:miter lim="800000"/>
            <a:headEnd type="none" w="sm" len="sm"/>
            <a:tailEnd type="none" w="sm" len="sm"/>
          </a:ln>
        </p:spPr>
      </p:cxnSp>
      <p:pic>
        <p:nvPicPr>
          <p:cNvPr id="198" name="Google Shape;198;p50"/>
          <p:cNvPicPr preferRelativeResize="0"/>
          <p:nvPr/>
        </p:nvPicPr>
        <p:blipFill rotWithShape="1">
          <a:blip r:embed="rId3">
            <a:alphaModFix/>
          </a:blip>
          <a:srcRect/>
          <a:stretch/>
        </p:blipFill>
        <p:spPr>
          <a:xfrm>
            <a:off x="10780220" y="5444585"/>
            <a:ext cx="970555" cy="97055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Agenda (4 points)">
  <p:cSld name="Agenda (4 points)">
    <p:bg>
      <p:bgPr>
        <a:solidFill>
          <a:srgbClr val="003375"/>
        </a:solidFill>
        <a:effectLst/>
      </p:bgPr>
    </p:bg>
    <p:spTree>
      <p:nvGrpSpPr>
        <p:cNvPr id="1" name="Shape 1756"/>
        <p:cNvGrpSpPr/>
        <p:nvPr/>
      </p:nvGrpSpPr>
      <p:grpSpPr>
        <a:xfrm>
          <a:off x="0" y="0"/>
          <a:ext cx="0" cy="0"/>
          <a:chOff x="0" y="0"/>
          <a:chExt cx="0" cy="0"/>
        </a:xfrm>
      </p:grpSpPr>
      <p:pic>
        <p:nvPicPr>
          <p:cNvPr id="1757" name="Google Shape;1757;p159" descr="image42.jpg"/>
          <p:cNvPicPr preferRelativeResize="0"/>
          <p:nvPr/>
        </p:nvPicPr>
        <p:blipFill rotWithShape="1">
          <a:blip r:embed="rId2">
            <a:alphaModFix amt="25000"/>
          </a:blip>
          <a:srcRect t="15436" b="5176"/>
          <a:stretch/>
        </p:blipFill>
        <p:spPr>
          <a:xfrm>
            <a:off x="1522" y="-1"/>
            <a:ext cx="12188955" cy="6858002"/>
          </a:xfrm>
          <a:prstGeom prst="rect">
            <a:avLst/>
          </a:prstGeom>
          <a:noFill/>
          <a:ln>
            <a:noFill/>
          </a:ln>
        </p:spPr>
      </p:pic>
      <p:pic>
        <p:nvPicPr>
          <p:cNvPr id="1758" name="Google Shape;1758;p159"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1759" name="Google Shape;1759;p159"/>
          <p:cNvSpPr txBox="1">
            <a:spLocks noGrp="1"/>
          </p:cNvSpPr>
          <p:nvPr>
            <p:ph type="body" idx="1"/>
          </p:nvPr>
        </p:nvSpPr>
        <p:spPr>
          <a:xfrm>
            <a:off x="6259283" y="1301750"/>
            <a:ext cx="5064546" cy="60098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FFFFFF"/>
              </a:buClr>
              <a:buSzPts val="2800"/>
              <a:buFont typeface="Arial"/>
              <a:buNone/>
              <a:defRPr>
                <a:solidFill>
                  <a:srgbClr val="FFFFFF"/>
                </a:solidFill>
              </a:defRPr>
            </a:lvl1pPr>
            <a:lvl2pPr marL="914400" lvl="1" indent="-228600" algn="l">
              <a:lnSpc>
                <a:spcPct val="90000"/>
              </a:lnSpc>
              <a:spcBef>
                <a:spcPts val="0"/>
              </a:spcBef>
              <a:spcAft>
                <a:spcPts val="0"/>
              </a:spcAft>
              <a:buClr>
                <a:srgbClr val="FFFFFF"/>
              </a:buClr>
              <a:buSzPts val="2800"/>
              <a:buFont typeface="Arial"/>
              <a:buNone/>
              <a:defRPr>
                <a:solidFill>
                  <a:srgbClr val="FFFFFF"/>
                </a:solidFill>
              </a:defRPr>
            </a:lvl2pPr>
            <a:lvl3pPr marL="1371600" lvl="2" indent="-228600" algn="l">
              <a:lnSpc>
                <a:spcPct val="90000"/>
              </a:lnSpc>
              <a:spcBef>
                <a:spcPts val="0"/>
              </a:spcBef>
              <a:spcAft>
                <a:spcPts val="0"/>
              </a:spcAft>
              <a:buClr>
                <a:srgbClr val="FFFFFF"/>
              </a:buClr>
              <a:buSzPts val="2800"/>
              <a:buFont typeface="Arial"/>
              <a:buNone/>
              <a:defRPr>
                <a:solidFill>
                  <a:srgbClr val="FFFFFF"/>
                </a:solidFill>
              </a:defRPr>
            </a:lvl3pPr>
            <a:lvl4pPr marL="1828800" lvl="3" indent="-228600" algn="l">
              <a:lnSpc>
                <a:spcPct val="90000"/>
              </a:lnSpc>
              <a:spcBef>
                <a:spcPts val="0"/>
              </a:spcBef>
              <a:spcAft>
                <a:spcPts val="0"/>
              </a:spcAft>
              <a:buClr>
                <a:srgbClr val="FFFFFF"/>
              </a:buClr>
              <a:buSzPts val="2800"/>
              <a:buFont typeface="Arial"/>
              <a:buNone/>
              <a:defRPr>
                <a:solidFill>
                  <a:srgbClr val="FFFFFF"/>
                </a:solidFill>
              </a:defRPr>
            </a:lvl4pPr>
            <a:lvl5pPr marL="2286000" lvl="4" indent="-228600" algn="l">
              <a:lnSpc>
                <a:spcPct val="90000"/>
              </a:lnSpc>
              <a:spcBef>
                <a:spcPts val="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0" name="Google Shape;1760;p159"/>
          <p:cNvSpPr txBox="1">
            <a:spLocks noGrp="1"/>
          </p:cNvSpPr>
          <p:nvPr>
            <p:ph type="body" idx="2"/>
          </p:nvPr>
        </p:nvSpPr>
        <p:spPr>
          <a:xfrm>
            <a:off x="6259283" y="2516166"/>
            <a:ext cx="5064543"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1" name="Google Shape;1761;p159"/>
          <p:cNvSpPr txBox="1">
            <a:spLocks noGrp="1"/>
          </p:cNvSpPr>
          <p:nvPr>
            <p:ph type="body" idx="3"/>
          </p:nvPr>
        </p:nvSpPr>
        <p:spPr>
          <a:xfrm>
            <a:off x="5067300" y="1298234"/>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2" name="Google Shape;1762;p159"/>
          <p:cNvSpPr txBox="1">
            <a:spLocks noGrp="1"/>
          </p:cNvSpPr>
          <p:nvPr>
            <p:ph type="body" idx="4"/>
          </p:nvPr>
        </p:nvSpPr>
        <p:spPr>
          <a:xfrm>
            <a:off x="5067300" y="2516166"/>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3" name="Google Shape;1763;p159"/>
          <p:cNvSpPr txBox="1">
            <a:spLocks noGrp="1"/>
          </p:cNvSpPr>
          <p:nvPr>
            <p:ph type="body" idx="5"/>
          </p:nvPr>
        </p:nvSpPr>
        <p:spPr>
          <a:xfrm>
            <a:off x="6259283" y="4953000"/>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4" name="Google Shape;1764;p159"/>
          <p:cNvSpPr txBox="1">
            <a:spLocks noGrp="1"/>
          </p:cNvSpPr>
          <p:nvPr>
            <p:ph type="body" idx="6"/>
          </p:nvPr>
        </p:nvSpPr>
        <p:spPr>
          <a:xfrm>
            <a:off x="5067300" y="4953000"/>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5" name="Google Shape;1765;p159"/>
          <p:cNvSpPr txBox="1">
            <a:spLocks noGrp="1"/>
          </p:cNvSpPr>
          <p:nvPr>
            <p:ph type="body" idx="7"/>
          </p:nvPr>
        </p:nvSpPr>
        <p:spPr>
          <a:xfrm>
            <a:off x="609598" y="2985802"/>
            <a:ext cx="3543301" cy="88639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1766" name="Google Shape;1766;p159"/>
          <p:cNvCxnSpPr/>
          <p:nvPr/>
        </p:nvCxnSpPr>
        <p:spPr>
          <a:xfrm flipH="1">
            <a:off x="4452256" y="1531620"/>
            <a:ext cx="1" cy="3794760"/>
          </a:xfrm>
          <a:prstGeom prst="straightConnector1">
            <a:avLst/>
          </a:prstGeom>
          <a:noFill/>
          <a:ln w="9525" cap="flat" cmpd="sng">
            <a:solidFill>
              <a:srgbClr val="FFFFFF"/>
            </a:solidFill>
            <a:prstDash val="solid"/>
            <a:miter lim="8000"/>
            <a:headEnd type="none" w="sm" len="sm"/>
            <a:tailEnd type="none" w="sm" len="sm"/>
          </a:ln>
        </p:spPr>
      </p:cxnSp>
      <p:sp>
        <p:nvSpPr>
          <p:cNvPr id="1767" name="Google Shape;1767;p159"/>
          <p:cNvSpPr txBox="1">
            <a:spLocks noGrp="1"/>
          </p:cNvSpPr>
          <p:nvPr>
            <p:ph type="body" idx="8"/>
          </p:nvPr>
        </p:nvSpPr>
        <p:spPr>
          <a:xfrm>
            <a:off x="5067300" y="3733308"/>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8" name="Google Shape;1768;p159"/>
          <p:cNvSpPr txBox="1">
            <a:spLocks noGrp="1"/>
          </p:cNvSpPr>
          <p:nvPr>
            <p:ph type="body" idx="9"/>
          </p:nvPr>
        </p:nvSpPr>
        <p:spPr>
          <a:xfrm>
            <a:off x="6259283" y="3733308"/>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69" name="Google Shape;1769;p159"/>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Agenda (5 points)">
  <p:cSld name="Agenda (5 points)">
    <p:bg>
      <p:bgPr>
        <a:solidFill>
          <a:srgbClr val="003375"/>
        </a:solidFill>
        <a:effectLst/>
      </p:bgPr>
    </p:bg>
    <p:spTree>
      <p:nvGrpSpPr>
        <p:cNvPr id="1" name="Shape 1770"/>
        <p:cNvGrpSpPr/>
        <p:nvPr/>
      </p:nvGrpSpPr>
      <p:grpSpPr>
        <a:xfrm>
          <a:off x="0" y="0"/>
          <a:ext cx="0" cy="0"/>
          <a:chOff x="0" y="0"/>
          <a:chExt cx="0" cy="0"/>
        </a:xfrm>
      </p:grpSpPr>
      <p:pic>
        <p:nvPicPr>
          <p:cNvPr id="1771" name="Google Shape;1771;p160" descr="image42.jpg"/>
          <p:cNvPicPr preferRelativeResize="0"/>
          <p:nvPr/>
        </p:nvPicPr>
        <p:blipFill rotWithShape="1">
          <a:blip r:embed="rId2">
            <a:alphaModFix amt="25000"/>
          </a:blip>
          <a:srcRect t="15436" b="5176"/>
          <a:stretch/>
        </p:blipFill>
        <p:spPr>
          <a:xfrm>
            <a:off x="1522" y="-1"/>
            <a:ext cx="12188955" cy="6858002"/>
          </a:xfrm>
          <a:prstGeom prst="rect">
            <a:avLst/>
          </a:prstGeom>
          <a:noFill/>
          <a:ln>
            <a:noFill/>
          </a:ln>
        </p:spPr>
      </p:pic>
      <p:pic>
        <p:nvPicPr>
          <p:cNvPr id="1772" name="Google Shape;1772;p160"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1773" name="Google Shape;1773;p160"/>
          <p:cNvSpPr txBox="1">
            <a:spLocks noGrp="1"/>
          </p:cNvSpPr>
          <p:nvPr>
            <p:ph type="body" idx="1"/>
          </p:nvPr>
        </p:nvSpPr>
        <p:spPr>
          <a:xfrm>
            <a:off x="6259283" y="898977"/>
            <a:ext cx="5064546" cy="60098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FFFFFF"/>
              </a:buClr>
              <a:buSzPts val="2800"/>
              <a:buFont typeface="Arial"/>
              <a:buNone/>
              <a:defRPr>
                <a:solidFill>
                  <a:srgbClr val="FFFFFF"/>
                </a:solidFill>
              </a:defRPr>
            </a:lvl1pPr>
            <a:lvl2pPr marL="914400" lvl="1" indent="-228600" algn="l">
              <a:lnSpc>
                <a:spcPct val="90000"/>
              </a:lnSpc>
              <a:spcBef>
                <a:spcPts val="0"/>
              </a:spcBef>
              <a:spcAft>
                <a:spcPts val="0"/>
              </a:spcAft>
              <a:buClr>
                <a:srgbClr val="FFFFFF"/>
              </a:buClr>
              <a:buSzPts val="2800"/>
              <a:buFont typeface="Arial"/>
              <a:buNone/>
              <a:defRPr>
                <a:solidFill>
                  <a:srgbClr val="FFFFFF"/>
                </a:solidFill>
              </a:defRPr>
            </a:lvl2pPr>
            <a:lvl3pPr marL="1371600" lvl="2" indent="-228600" algn="l">
              <a:lnSpc>
                <a:spcPct val="90000"/>
              </a:lnSpc>
              <a:spcBef>
                <a:spcPts val="0"/>
              </a:spcBef>
              <a:spcAft>
                <a:spcPts val="0"/>
              </a:spcAft>
              <a:buClr>
                <a:srgbClr val="FFFFFF"/>
              </a:buClr>
              <a:buSzPts val="2800"/>
              <a:buFont typeface="Arial"/>
              <a:buNone/>
              <a:defRPr>
                <a:solidFill>
                  <a:srgbClr val="FFFFFF"/>
                </a:solidFill>
              </a:defRPr>
            </a:lvl3pPr>
            <a:lvl4pPr marL="1828800" lvl="3" indent="-228600" algn="l">
              <a:lnSpc>
                <a:spcPct val="90000"/>
              </a:lnSpc>
              <a:spcBef>
                <a:spcPts val="0"/>
              </a:spcBef>
              <a:spcAft>
                <a:spcPts val="0"/>
              </a:spcAft>
              <a:buClr>
                <a:srgbClr val="FFFFFF"/>
              </a:buClr>
              <a:buSzPts val="2800"/>
              <a:buFont typeface="Arial"/>
              <a:buNone/>
              <a:defRPr>
                <a:solidFill>
                  <a:srgbClr val="FFFFFF"/>
                </a:solidFill>
              </a:defRPr>
            </a:lvl4pPr>
            <a:lvl5pPr marL="2286000" lvl="4" indent="-228600" algn="l">
              <a:lnSpc>
                <a:spcPct val="90000"/>
              </a:lnSpc>
              <a:spcBef>
                <a:spcPts val="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74" name="Google Shape;1774;p160"/>
          <p:cNvSpPr txBox="1">
            <a:spLocks noGrp="1"/>
          </p:cNvSpPr>
          <p:nvPr>
            <p:ph type="body" idx="2"/>
          </p:nvPr>
        </p:nvSpPr>
        <p:spPr>
          <a:xfrm>
            <a:off x="6259283" y="2001310"/>
            <a:ext cx="5064543"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75" name="Google Shape;1775;p160"/>
          <p:cNvSpPr txBox="1">
            <a:spLocks noGrp="1"/>
          </p:cNvSpPr>
          <p:nvPr>
            <p:ph type="body" idx="3"/>
          </p:nvPr>
        </p:nvSpPr>
        <p:spPr>
          <a:xfrm>
            <a:off x="5067300" y="895461"/>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76" name="Google Shape;1776;p160"/>
          <p:cNvSpPr txBox="1">
            <a:spLocks noGrp="1"/>
          </p:cNvSpPr>
          <p:nvPr>
            <p:ph type="body" idx="4"/>
          </p:nvPr>
        </p:nvSpPr>
        <p:spPr>
          <a:xfrm>
            <a:off x="5067300" y="2003948"/>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77" name="Google Shape;1777;p160"/>
          <p:cNvSpPr txBox="1">
            <a:spLocks noGrp="1"/>
          </p:cNvSpPr>
          <p:nvPr>
            <p:ph type="body" idx="5"/>
          </p:nvPr>
        </p:nvSpPr>
        <p:spPr>
          <a:xfrm>
            <a:off x="6259283" y="4220040"/>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78" name="Google Shape;1778;p160"/>
          <p:cNvSpPr txBox="1">
            <a:spLocks noGrp="1"/>
          </p:cNvSpPr>
          <p:nvPr>
            <p:ph type="body" idx="6"/>
          </p:nvPr>
        </p:nvSpPr>
        <p:spPr>
          <a:xfrm>
            <a:off x="5067300" y="4220921"/>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79" name="Google Shape;1779;p160"/>
          <p:cNvSpPr txBox="1">
            <a:spLocks noGrp="1"/>
          </p:cNvSpPr>
          <p:nvPr>
            <p:ph type="body" idx="7"/>
          </p:nvPr>
        </p:nvSpPr>
        <p:spPr>
          <a:xfrm>
            <a:off x="609598" y="2985802"/>
            <a:ext cx="3543301" cy="88639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1780" name="Google Shape;1780;p160"/>
          <p:cNvCxnSpPr/>
          <p:nvPr/>
        </p:nvCxnSpPr>
        <p:spPr>
          <a:xfrm flipH="1">
            <a:off x="4452256" y="1531620"/>
            <a:ext cx="1" cy="3794760"/>
          </a:xfrm>
          <a:prstGeom prst="straightConnector1">
            <a:avLst/>
          </a:prstGeom>
          <a:noFill/>
          <a:ln w="9525" cap="flat" cmpd="sng">
            <a:solidFill>
              <a:srgbClr val="FFFFFF"/>
            </a:solidFill>
            <a:prstDash val="solid"/>
            <a:miter lim="8000"/>
            <a:headEnd type="none" w="sm" len="sm"/>
            <a:tailEnd type="none" w="sm" len="sm"/>
          </a:ln>
        </p:spPr>
      </p:cxnSp>
      <p:sp>
        <p:nvSpPr>
          <p:cNvPr id="1781" name="Google Shape;1781;p160"/>
          <p:cNvSpPr txBox="1">
            <a:spLocks noGrp="1"/>
          </p:cNvSpPr>
          <p:nvPr>
            <p:ph type="body" idx="8"/>
          </p:nvPr>
        </p:nvSpPr>
        <p:spPr>
          <a:xfrm>
            <a:off x="5067300" y="3112435"/>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82" name="Google Shape;1782;p160"/>
          <p:cNvSpPr txBox="1">
            <a:spLocks noGrp="1"/>
          </p:cNvSpPr>
          <p:nvPr>
            <p:ph type="body" idx="9"/>
          </p:nvPr>
        </p:nvSpPr>
        <p:spPr>
          <a:xfrm>
            <a:off x="6259283" y="3110676"/>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83" name="Google Shape;1783;p160"/>
          <p:cNvSpPr txBox="1">
            <a:spLocks noGrp="1"/>
          </p:cNvSpPr>
          <p:nvPr>
            <p:ph type="body" idx="13"/>
          </p:nvPr>
        </p:nvSpPr>
        <p:spPr>
          <a:xfrm>
            <a:off x="6259283" y="5329408"/>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84" name="Google Shape;1784;p160"/>
          <p:cNvSpPr txBox="1">
            <a:spLocks noGrp="1"/>
          </p:cNvSpPr>
          <p:nvPr>
            <p:ph type="body" idx="14"/>
          </p:nvPr>
        </p:nvSpPr>
        <p:spPr>
          <a:xfrm>
            <a:off x="5067300" y="5329408"/>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85" name="Google Shape;1785;p160"/>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Agenda (4 points) v2">
  <p:cSld name="Agenda (4 points) v2">
    <p:bg>
      <p:bgPr>
        <a:solidFill>
          <a:srgbClr val="003375"/>
        </a:solidFill>
        <a:effectLst/>
      </p:bgPr>
    </p:bg>
    <p:spTree>
      <p:nvGrpSpPr>
        <p:cNvPr id="1" name="Shape 1786"/>
        <p:cNvGrpSpPr/>
        <p:nvPr/>
      </p:nvGrpSpPr>
      <p:grpSpPr>
        <a:xfrm>
          <a:off x="0" y="0"/>
          <a:ext cx="0" cy="0"/>
          <a:chOff x="0" y="0"/>
          <a:chExt cx="0" cy="0"/>
        </a:xfrm>
      </p:grpSpPr>
      <p:pic>
        <p:nvPicPr>
          <p:cNvPr id="1787" name="Google Shape;1787;p161" descr="image43.jpg"/>
          <p:cNvPicPr preferRelativeResize="0"/>
          <p:nvPr/>
        </p:nvPicPr>
        <p:blipFill rotWithShape="1">
          <a:blip r:embed="rId2">
            <a:alphaModFix amt="15000"/>
          </a:blip>
          <a:srcRect t="7891" b="7892"/>
          <a:stretch/>
        </p:blipFill>
        <p:spPr>
          <a:xfrm>
            <a:off x="1528" y="858"/>
            <a:ext cx="12188946" cy="6856284"/>
          </a:xfrm>
          <a:prstGeom prst="rect">
            <a:avLst/>
          </a:prstGeom>
          <a:noFill/>
          <a:ln>
            <a:noFill/>
          </a:ln>
        </p:spPr>
      </p:pic>
      <p:pic>
        <p:nvPicPr>
          <p:cNvPr id="1788" name="Google Shape;1788;p161"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1789" name="Google Shape;1789;p161"/>
          <p:cNvSpPr txBox="1">
            <a:spLocks noGrp="1"/>
          </p:cNvSpPr>
          <p:nvPr>
            <p:ph type="body" idx="1"/>
          </p:nvPr>
        </p:nvSpPr>
        <p:spPr>
          <a:xfrm>
            <a:off x="2672443" y="1117341"/>
            <a:ext cx="6847114" cy="4432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FFFFFF"/>
              </a:buClr>
              <a:buSzPts val="3200"/>
              <a:buFont typeface="Arial"/>
              <a:buNone/>
              <a:defRPr sz="3200" b="1">
                <a:solidFill>
                  <a:srgbClr val="FFFFFF"/>
                </a:solidFill>
              </a:defRPr>
            </a:lvl1pPr>
            <a:lvl2pPr marL="914400" lvl="1" indent="-228600" algn="ctr">
              <a:lnSpc>
                <a:spcPct val="90000"/>
              </a:lnSpc>
              <a:spcBef>
                <a:spcPts val="0"/>
              </a:spcBef>
              <a:spcAft>
                <a:spcPts val="0"/>
              </a:spcAft>
              <a:buClr>
                <a:srgbClr val="FFFFFF"/>
              </a:buClr>
              <a:buSzPts val="3200"/>
              <a:buFont typeface="Arial"/>
              <a:buNone/>
              <a:defRPr sz="3200" b="1">
                <a:solidFill>
                  <a:srgbClr val="FFFFFF"/>
                </a:solidFill>
              </a:defRPr>
            </a:lvl2pPr>
            <a:lvl3pPr marL="1371600" lvl="2" indent="-228600" algn="ctr">
              <a:lnSpc>
                <a:spcPct val="90000"/>
              </a:lnSpc>
              <a:spcBef>
                <a:spcPts val="0"/>
              </a:spcBef>
              <a:spcAft>
                <a:spcPts val="0"/>
              </a:spcAft>
              <a:buClr>
                <a:srgbClr val="FFFFFF"/>
              </a:buClr>
              <a:buSzPts val="3200"/>
              <a:buFont typeface="Arial"/>
              <a:buNone/>
              <a:defRPr sz="3200" b="1">
                <a:solidFill>
                  <a:srgbClr val="FFFFFF"/>
                </a:solidFill>
              </a:defRPr>
            </a:lvl3pPr>
            <a:lvl4pPr marL="1828800" lvl="3" indent="-228600" algn="ctr">
              <a:lnSpc>
                <a:spcPct val="90000"/>
              </a:lnSpc>
              <a:spcBef>
                <a:spcPts val="0"/>
              </a:spcBef>
              <a:spcAft>
                <a:spcPts val="0"/>
              </a:spcAft>
              <a:buClr>
                <a:srgbClr val="FFFFFF"/>
              </a:buClr>
              <a:buSzPts val="3200"/>
              <a:buFont typeface="Arial"/>
              <a:buNone/>
              <a:defRPr sz="3200" b="1">
                <a:solidFill>
                  <a:srgbClr val="FFFFFF"/>
                </a:solidFill>
              </a:defRPr>
            </a:lvl4pPr>
            <a:lvl5pPr marL="2286000" lvl="4" indent="-228600" algn="ctr">
              <a:lnSpc>
                <a:spcPct val="90000"/>
              </a:lnSpc>
              <a:spcBef>
                <a:spcPts val="0"/>
              </a:spcBef>
              <a:spcAft>
                <a:spcPts val="0"/>
              </a:spcAft>
              <a:buClr>
                <a:srgbClr val="FFFFFF"/>
              </a:buClr>
              <a:buSzPts val="3200"/>
              <a:buFont typeface="Arial"/>
              <a:buNone/>
              <a:defRPr sz="32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90" name="Google Shape;1790;p161"/>
          <p:cNvSpPr txBox="1">
            <a:spLocks noGrp="1"/>
          </p:cNvSpPr>
          <p:nvPr>
            <p:ph type="body" idx="2"/>
          </p:nvPr>
        </p:nvSpPr>
        <p:spPr>
          <a:xfrm>
            <a:off x="944026" y="2790402"/>
            <a:ext cx="2224411"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91" name="Google Shape;1791;p161"/>
          <p:cNvSpPr txBox="1">
            <a:spLocks noGrp="1"/>
          </p:cNvSpPr>
          <p:nvPr>
            <p:ph type="body" idx="3"/>
          </p:nvPr>
        </p:nvSpPr>
        <p:spPr>
          <a:xfrm>
            <a:off x="3637205" y="2790402"/>
            <a:ext cx="2224412"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92" name="Google Shape;1792;p161"/>
          <p:cNvSpPr txBox="1">
            <a:spLocks noGrp="1"/>
          </p:cNvSpPr>
          <p:nvPr>
            <p:ph type="body" idx="4"/>
          </p:nvPr>
        </p:nvSpPr>
        <p:spPr>
          <a:xfrm>
            <a:off x="9023561" y="2790402"/>
            <a:ext cx="2224412"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93" name="Google Shape;1793;p161"/>
          <p:cNvSpPr txBox="1">
            <a:spLocks noGrp="1"/>
          </p:cNvSpPr>
          <p:nvPr>
            <p:ph type="body" idx="5"/>
          </p:nvPr>
        </p:nvSpPr>
        <p:spPr>
          <a:xfrm>
            <a:off x="6330384" y="2790402"/>
            <a:ext cx="2224411"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794" name="Google Shape;1794;p161"/>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1795"/>
        <p:cNvGrpSpPr/>
        <p:nvPr/>
      </p:nvGrpSpPr>
      <p:grpSpPr>
        <a:xfrm>
          <a:off x="0" y="0"/>
          <a:ext cx="0" cy="0"/>
          <a:chOff x="0" y="0"/>
          <a:chExt cx="0" cy="0"/>
        </a:xfrm>
      </p:grpSpPr>
      <p:grpSp>
        <p:nvGrpSpPr>
          <p:cNvPr id="1796" name="Google Shape;1796;p162"/>
          <p:cNvGrpSpPr/>
          <p:nvPr/>
        </p:nvGrpSpPr>
        <p:grpSpPr>
          <a:xfrm>
            <a:off x="12146280" y="-4"/>
            <a:ext cx="45723" cy="6858008"/>
            <a:chOff x="-1" y="-2"/>
            <a:chExt cx="45722" cy="6858006"/>
          </a:xfrm>
        </p:grpSpPr>
        <p:sp>
          <p:nvSpPr>
            <p:cNvPr id="1797" name="Google Shape;1797;p162"/>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98" name="Google Shape;1798;p162"/>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799" name="Google Shape;1799;p162"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800" name="Google Shape;1800;p162"/>
          <p:cNvGrpSpPr/>
          <p:nvPr/>
        </p:nvGrpSpPr>
        <p:grpSpPr>
          <a:xfrm>
            <a:off x="-4" y="-4"/>
            <a:ext cx="45724" cy="6858003"/>
            <a:chOff x="-2" y="-2"/>
            <a:chExt cx="45722" cy="6858002"/>
          </a:xfrm>
        </p:grpSpPr>
        <p:sp>
          <p:nvSpPr>
            <p:cNvPr id="1801" name="Google Shape;1801;p162"/>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02" name="Google Shape;1802;p162"/>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803" name="Google Shape;1803;p162"/>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804" name="Google Shape;1804;p162"/>
          <p:cNvSpPr txBox="1">
            <a:spLocks noGrp="1"/>
          </p:cNvSpPr>
          <p:nvPr>
            <p:ph type="body" idx="1"/>
          </p:nvPr>
        </p:nvSpPr>
        <p:spPr>
          <a:xfrm>
            <a:off x="838200" y="2351313"/>
            <a:ext cx="5181600" cy="382565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rgbClr val="003375"/>
              </a:buClr>
              <a:buSzPts val="2400"/>
              <a:buFont typeface="Arial"/>
              <a:buChar char="▪"/>
              <a:defRPr sz="2400"/>
            </a:lvl1pPr>
            <a:lvl2pPr marL="914400" lvl="1" indent="-381000" algn="l">
              <a:lnSpc>
                <a:spcPct val="90000"/>
              </a:lnSpc>
              <a:spcBef>
                <a:spcPts val="1000"/>
              </a:spcBef>
              <a:spcAft>
                <a:spcPts val="0"/>
              </a:spcAft>
              <a:buClr>
                <a:srgbClr val="003375"/>
              </a:buClr>
              <a:buSzPts val="2400"/>
              <a:buFont typeface="Arial"/>
              <a:buChar char="▪"/>
              <a:defRPr sz="2400"/>
            </a:lvl2pPr>
            <a:lvl3pPr marL="1371600" lvl="2" indent="-381000" algn="l">
              <a:lnSpc>
                <a:spcPct val="90000"/>
              </a:lnSpc>
              <a:spcBef>
                <a:spcPts val="1000"/>
              </a:spcBef>
              <a:spcAft>
                <a:spcPts val="0"/>
              </a:spcAft>
              <a:buClr>
                <a:srgbClr val="003375"/>
              </a:buClr>
              <a:buSzPts val="2400"/>
              <a:buFont typeface="Arial"/>
              <a:buChar char="▪"/>
              <a:defRPr sz="2400"/>
            </a:lvl3pPr>
            <a:lvl4pPr marL="1828800" lvl="3" indent="-381000" algn="l">
              <a:lnSpc>
                <a:spcPct val="90000"/>
              </a:lnSpc>
              <a:spcBef>
                <a:spcPts val="1000"/>
              </a:spcBef>
              <a:spcAft>
                <a:spcPts val="0"/>
              </a:spcAft>
              <a:buClr>
                <a:srgbClr val="003375"/>
              </a:buClr>
              <a:buSzPts val="2400"/>
              <a:buFont typeface="Arial"/>
              <a:buChar char="▪"/>
              <a:defRPr sz="2400"/>
            </a:lvl4pPr>
            <a:lvl5pPr marL="2286000" lvl="4" indent="-381000" algn="l">
              <a:lnSpc>
                <a:spcPct val="90000"/>
              </a:lnSpc>
              <a:spcBef>
                <a:spcPts val="1000"/>
              </a:spcBef>
              <a:spcAft>
                <a:spcPts val="0"/>
              </a:spcAft>
              <a:buClr>
                <a:srgbClr val="003375"/>
              </a:buClr>
              <a:buSzPts val="2400"/>
              <a:buFont typeface="Arial"/>
              <a:buChar char="▪"/>
              <a:defRPr sz="2400"/>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05" name="Google Shape;1805;p162"/>
          <p:cNvSpPr txBox="1">
            <a:spLocks noGrp="1"/>
          </p:cNvSpPr>
          <p:nvPr>
            <p:ph type="body" idx="2"/>
          </p:nvPr>
        </p:nvSpPr>
        <p:spPr>
          <a:xfrm>
            <a:off x="838200" y="1456872"/>
            <a:ext cx="5181600" cy="657689"/>
          </a:xfrm>
          <a:prstGeom prst="rect">
            <a:avLst/>
          </a:prstGeom>
          <a:solidFill>
            <a:srgbClr val="003375"/>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06" name="Google Shape;1806;p162"/>
          <p:cNvSpPr txBox="1">
            <a:spLocks noGrp="1"/>
          </p:cNvSpPr>
          <p:nvPr>
            <p:ph type="body" idx="3"/>
          </p:nvPr>
        </p:nvSpPr>
        <p:spPr>
          <a:xfrm>
            <a:off x="6172200" y="1454143"/>
            <a:ext cx="5181600" cy="657688"/>
          </a:xfrm>
          <a:prstGeom prst="rect">
            <a:avLst/>
          </a:prstGeom>
          <a:solidFill>
            <a:schemeClr val="accent1"/>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07" name="Google Shape;1807;p162"/>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Three Points Vertical">
  <p:cSld name="Three Points Vertical">
    <p:spTree>
      <p:nvGrpSpPr>
        <p:cNvPr id="1" name="Shape 1808"/>
        <p:cNvGrpSpPr/>
        <p:nvPr/>
      </p:nvGrpSpPr>
      <p:grpSpPr>
        <a:xfrm>
          <a:off x="0" y="0"/>
          <a:ext cx="0" cy="0"/>
          <a:chOff x="0" y="0"/>
          <a:chExt cx="0" cy="0"/>
        </a:xfrm>
      </p:grpSpPr>
      <p:grpSp>
        <p:nvGrpSpPr>
          <p:cNvPr id="1809" name="Google Shape;1809;p163"/>
          <p:cNvGrpSpPr/>
          <p:nvPr/>
        </p:nvGrpSpPr>
        <p:grpSpPr>
          <a:xfrm>
            <a:off x="12146280" y="-4"/>
            <a:ext cx="45723" cy="6858008"/>
            <a:chOff x="-1" y="-2"/>
            <a:chExt cx="45722" cy="6858006"/>
          </a:xfrm>
        </p:grpSpPr>
        <p:sp>
          <p:nvSpPr>
            <p:cNvPr id="1810" name="Google Shape;1810;p163"/>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11" name="Google Shape;1811;p163"/>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812" name="Google Shape;1812;p163"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813" name="Google Shape;1813;p163"/>
          <p:cNvGrpSpPr/>
          <p:nvPr/>
        </p:nvGrpSpPr>
        <p:grpSpPr>
          <a:xfrm>
            <a:off x="-4" y="-4"/>
            <a:ext cx="45724" cy="6858003"/>
            <a:chOff x="-2" y="-2"/>
            <a:chExt cx="45722" cy="6858002"/>
          </a:xfrm>
        </p:grpSpPr>
        <p:sp>
          <p:nvSpPr>
            <p:cNvPr id="1814" name="Google Shape;1814;p163"/>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15" name="Google Shape;1815;p163"/>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816" name="Google Shape;1816;p163"/>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817" name="Google Shape;1817;p163"/>
          <p:cNvSpPr txBox="1">
            <a:spLocks noGrp="1"/>
          </p:cNvSpPr>
          <p:nvPr>
            <p:ph type="body" idx="1"/>
          </p:nvPr>
        </p:nvSpPr>
        <p:spPr>
          <a:xfrm>
            <a:off x="2667000" y="1608979"/>
            <a:ext cx="8001000" cy="109728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242424"/>
              </a:buClr>
              <a:buSzPts val="1800"/>
              <a:buNone/>
              <a:defRPr/>
            </a:lvl1pPr>
            <a:lvl2pPr marL="914400" lvl="1" indent="-228600" algn="l">
              <a:lnSpc>
                <a:spcPct val="90000"/>
              </a:lnSpc>
              <a:spcBef>
                <a:spcPts val="0"/>
              </a:spcBef>
              <a:spcAft>
                <a:spcPts val="0"/>
              </a:spcAft>
              <a:buClr>
                <a:srgbClr val="242424"/>
              </a:buClr>
              <a:buSzPts val="1800"/>
              <a:buNone/>
              <a:defRPr/>
            </a:lvl2pPr>
            <a:lvl3pPr marL="1371600" lvl="2" indent="-228600" algn="l">
              <a:lnSpc>
                <a:spcPct val="90000"/>
              </a:lnSpc>
              <a:spcBef>
                <a:spcPts val="0"/>
              </a:spcBef>
              <a:spcAft>
                <a:spcPts val="0"/>
              </a:spcAft>
              <a:buClr>
                <a:srgbClr val="242424"/>
              </a:buClr>
              <a:buSzPts val="1800"/>
              <a:buNone/>
              <a:defRPr/>
            </a:lvl3pPr>
            <a:lvl4pPr marL="1828800" lvl="3" indent="-228600" algn="l">
              <a:lnSpc>
                <a:spcPct val="90000"/>
              </a:lnSpc>
              <a:spcBef>
                <a:spcPts val="0"/>
              </a:spcBef>
              <a:spcAft>
                <a:spcPts val="0"/>
              </a:spcAft>
              <a:buClr>
                <a:srgbClr val="242424"/>
              </a:buClr>
              <a:buSzPts val="1800"/>
              <a:buNone/>
              <a:defRPr/>
            </a:lvl4pPr>
            <a:lvl5pPr marL="2286000" lvl="4" indent="-228600" algn="l">
              <a:lnSpc>
                <a:spcPct val="90000"/>
              </a:lnSpc>
              <a:spcBef>
                <a:spcPts val="0"/>
              </a:spcBef>
              <a:spcAft>
                <a:spcPts val="0"/>
              </a:spcAft>
              <a:buClr>
                <a:srgbClr val="242424"/>
              </a:buClr>
              <a:buSzPts val="1800"/>
              <a:buNone/>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18" name="Google Shape;1818;p163"/>
          <p:cNvSpPr txBox="1">
            <a:spLocks noGrp="1"/>
          </p:cNvSpPr>
          <p:nvPr>
            <p:ph type="body" idx="2"/>
          </p:nvPr>
        </p:nvSpPr>
        <p:spPr>
          <a:xfrm>
            <a:off x="2667000" y="3181693"/>
            <a:ext cx="8001000" cy="109826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19" name="Google Shape;1819;p163"/>
          <p:cNvSpPr txBox="1">
            <a:spLocks noGrp="1"/>
          </p:cNvSpPr>
          <p:nvPr>
            <p:ph type="body" idx="3"/>
          </p:nvPr>
        </p:nvSpPr>
        <p:spPr>
          <a:xfrm>
            <a:off x="2667000" y="4755391"/>
            <a:ext cx="8001000"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20" name="Google Shape;1820;p163"/>
          <p:cNvSpPr txBox="1">
            <a:spLocks noGrp="1"/>
          </p:cNvSpPr>
          <p:nvPr>
            <p:ph type="body" idx="4"/>
          </p:nvPr>
        </p:nvSpPr>
        <p:spPr>
          <a:xfrm>
            <a:off x="926529" y="1768830"/>
            <a:ext cx="781284" cy="77659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21" name="Google Shape;1821;p163"/>
          <p:cNvSpPr txBox="1">
            <a:spLocks noGrp="1"/>
          </p:cNvSpPr>
          <p:nvPr>
            <p:ph type="body" idx="5"/>
          </p:nvPr>
        </p:nvSpPr>
        <p:spPr>
          <a:xfrm>
            <a:off x="926529" y="3342530"/>
            <a:ext cx="781284" cy="77659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22" name="Google Shape;1822;p163"/>
          <p:cNvSpPr txBox="1">
            <a:spLocks noGrp="1"/>
          </p:cNvSpPr>
          <p:nvPr>
            <p:ph type="body" idx="6"/>
          </p:nvPr>
        </p:nvSpPr>
        <p:spPr>
          <a:xfrm>
            <a:off x="926529" y="4916227"/>
            <a:ext cx="781284" cy="77659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823" name="Google Shape;1823;p163"/>
          <p:cNvGrpSpPr/>
          <p:nvPr/>
        </p:nvGrpSpPr>
        <p:grpSpPr>
          <a:xfrm>
            <a:off x="12254601" y="-2"/>
            <a:ext cx="2377444" cy="1913588"/>
            <a:chOff x="-1" y="-1"/>
            <a:chExt cx="2377443" cy="1913586"/>
          </a:xfrm>
        </p:grpSpPr>
        <p:sp>
          <p:nvSpPr>
            <p:cNvPr id="1824" name="Google Shape;1824;p163"/>
            <p:cNvSpPr/>
            <p:nvPr/>
          </p:nvSpPr>
          <p:spPr>
            <a:xfrm>
              <a:off x="-1" y="-1"/>
              <a:ext cx="2377443" cy="1913586"/>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5" name="Google Shape;1825;p163"/>
            <p:cNvSpPr txBox="1"/>
            <p:nvPr/>
          </p:nvSpPr>
          <p:spPr>
            <a:xfrm>
              <a:off x="-1" y="-1"/>
              <a:ext cx="2377443" cy="17014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Colors of the circles can be changed by simply right-clicking each circle and changing the Fill color. Alternatively you can change the Fill color via the main menu, under Shape Fill color.</a:t>
              </a:r>
              <a:endParaRPr/>
            </a:p>
          </p:txBody>
        </p:sp>
      </p:grpSp>
      <p:sp>
        <p:nvSpPr>
          <p:cNvPr id="1826" name="Google Shape;1826;p16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Three Points Vertical 2">
  <p:cSld name="Three Points Vertical 2">
    <p:spTree>
      <p:nvGrpSpPr>
        <p:cNvPr id="1" name="Shape 1827"/>
        <p:cNvGrpSpPr/>
        <p:nvPr/>
      </p:nvGrpSpPr>
      <p:grpSpPr>
        <a:xfrm>
          <a:off x="0" y="0"/>
          <a:ext cx="0" cy="0"/>
          <a:chOff x="0" y="0"/>
          <a:chExt cx="0" cy="0"/>
        </a:xfrm>
      </p:grpSpPr>
      <p:grpSp>
        <p:nvGrpSpPr>
          <p:cNvPr id="1828" name="Google Shape;1828;p164"/>
          <p:cNvGrpSpPr/>
          <p:nvPr/>
        </p:nvGrpSpPr>
        <p:grpSpPr>
          <a:xfrm>
            <a:off x="12146280" y="-4"/>
            <a:ext cx="45723" cy="6858008"/>
            <a:chOff x="-1" y="-2"/>
            <a:chExt cx="45722" cy="6858006"/>
          </a:xfrm>
        </p:grpSpPr>
        <p:sp>
          <p:nvSpPr>
            <p:cNvPr id="1829" name="Google Shape;1829;p164"/>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30" name="Google Shape;1830;p164"/>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831" name="Google Shape;1831;p164"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832" name="Google Shape;1832;p164"/>
          <p:cNvGrpSpPr/>
          <p:nvPr/>
        </p:nvGrpSpPr>
        <p:grpSpPr>
          <a:xfrm>
            <a:off x="-4" y="-4"/>
            <a:ext cx="45724" cy="6858003"/>
            <a:chOff x="-2" y="-2"/>
            <a:chExt cx="45722" cy="6858002"/>
          </a:xfrm>
        </p:grpSpPr>
        <p:sp>
          <p:nvSpPr>
            <p:cNvPr id="1833" name="Google Shape;1833;p164"/>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34" name="Google Shape;1834;p164"/>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835" name="Google Shape;1835;p164"/>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836" name="Google Shape;1836;p164"/>
          <p:cNvSpPr txBox="1">
            <a:spLocks noGrp="1"/>
          </p:cNvSpPr>
          <p:nvPr>
            <p:ph type="body" idx="1"/>
          </p:nvPr>
        </p:nvSpPr>
        <p:spPr>
          <a:xfrm>
            <a:off x="2209800" y="1690472"/>
            <a:ext cx="7826830" cy="109728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242424"/>
              </a:buClr>
              <a:buSzPts val="1800"/>
              <a:buNone/>
              <a:defRPr/>
            </a:lvl1pPr>
            <a:lvl2pPr marL="914400" lvl="1" indent="-228600" algn="l">
              <a:lnSpc>
                <a:spcPct val="90000"/>
              </a:lnSpc>
              <a:spcBef>
                <a:spcPts val="0"/>
              </a:spcBef>
              <a:spcAft>
                <a:spcPts val="0"/>
              </a:spcAft>
              <a:buClr>
                <a:srgbClr val="242424"/>
              </a:buClr>
              <a:buSzPts val="1800"/>
              <a:buNone/>
              <a:defRPr/>
            </a:lvl2pPr>
            <a:lvl3pPr marL="1371600" lvl="2" indent="-228600" algn="l">
              <a:lnSpc>
                <a:spcPct val="90000"/>
              </a:lnSpc>
              <a:spcBef>
                <a:spcPts val="0"/>
              </a:spcBef>
              <a:spcAft>
                <a:spcPts val="0"/>
              </a:spcAft>
              <a:buClr>
                <a:srgbClr val="242424"/>
              </a:buClr>
              <a:buSzPts val="1800"/>
              <a:buNone/>
              <a:defRPr/>
            </a:lvl3pPr>
            <a:lvl4pPr marL="1828800" lvl="3" indent="-228600" algn="l">
              <a:lnSpc>
                <a:spcPct val="90000"/>
              </a:lnSpc>
              <a:spcBef>
                <a:spcPts val="0"/>
              </a:spcBef>
              <a:spcAft>
                <a:spcPts val="0"/>
              </a:spcAft>
              <a:buClr>
                <a:srgbClr val="242424"/>
              </a:buClr>
              <a:buSzPts val="1800"/>
              <a:buNone/>
              <a:defRPr/>
            </a:lvl4pPr>
            <a:lvl5pPr marL="2286000" lvl="4" indent="-228600" algn="l">
              <a:lnSpc>
                <a:spcPct val="90000"/>
              </a:lnSpc>
              <a:spcBef>
                <a:spcPts val="0"/>
              </a:spcBef>
              <a:spcAft>
                <a:spcPts val="0"/>
              </a:spcAft>
              <a:buClr>
                <a:srgbClr val="242424"/>
              </a:buClr>
              <a:buSzPts val="1800"/>
              <a:buNone/>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37" name="Google Shape;1837;p164"/>
          <p:cNvSpPr txBox="1">
            <a:spLocks noGrp="1"/>
          </p:cNvSpPr>
          <p:nvPr>
            <p:ph type="body" idx="2"/>
          </p:nvPr>
        </p:nvSpPr>
        <p:spPr>
          <a:xfrm>
            <a:off x="2209800" y="3156692"/>
            <a:ext cx="7826827" cy="109826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38" name="Google Shape;1838;p164"/>
          <p:cNvSpPr txBox="1">
            <a:spLocks noGrp="1"/>
          </p:cNvSpPr>
          <p:nvPr>
            <p:ph type="body" idx="3"/>
          </p:nvPr>
        </p:nvSpPr>
        <p:spPr>
          <a:xfrm>
            <a:off x="2209800" y="4622913"/>
            <a:ext cx="7826827"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39" name="Google Shape;1839;p164"/>
          <p:cNvSpPr txBox="1">
            <a:spLocks noGrp="1"/>
          </p:cNvSpPr>
          <p:nvPr>
            <p:ph type="body" idx="4"/>
          </p:nvPr>
        </p:nvSpPr>
        <p:spPr>
          <a:xfrm>
            <a:off x="764721" y="1690472"/>
            <a:ext cx="1104901"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40" name="Google Shape;1840;p164"/>
          <p:cNvSpPr txBox="1">
            <a:spLocks noGrp="1"/>
          </p:cNvSpPr>
          <p:nvPr>
            <p:ph type="body" idx="5"/>
          </p:nvPr>
        </p:nvSpPr>
        <p:spPr>
          <a:xfrm>
            <a:off x="764721" y="3156692"/>
            <a:ext cx="1104901" cy="109826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41" name="Google Shape;1841;p164"/>
          <p:cNvSpPr txBox="1">
            <a:spLocks noGrp="1"/>
          </p:cNvSpPr>
          <p:nvPr>
            <p:ph type="body" idx="6"/>
          </p:nvPr>
        </p:nvSpPr>
        <p:spPr>
          <a:xfrm>
            <a:off x="764721" y="4622913"/>
            <a:ext cx="1104901"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42" name="Google Shape;1842;p16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Four bullets">
  <p:cSld name="Four bullets">
    <p:spTree>
      <p:nvGrpSpPr>
        <p:cNvPr id="1" name="Shape 1843"/>
        <p:cNvGrpSpPr/>
        <p:nvPr/>
      </p:nvGrpSpPr>
      <p:grpSpPr>
        <a:xfrm>
          <a:off x="0" y="0"/>
          <a:ext cx="0" cy="0"/>
          <a:chOff x="0" y="0"/>
          <a:chExt cx="0" cy="0"/>
        </a:xfrm>
      </p:grpSpPr>
      <p:grpSp>
        <p:nvGrpSpPr>
          <p:cNvPr id="1844" name="Google Shape;1844;p165"/>
          <p:cNvGrpSpPr/>
          <p:nvPr/>
        </p:nvGrpSpPr>
        <p:grpSpPr>
          <a:xfrm>
            <a:off x="12146280" y="-4"/>
            <a:ext cx="45723" cy="6858008"/>
            <a:chOff x="-1" y="-2"/>
            <a:chExt cx="45722" cy="6858006"/>
          </a:xfrm>
        </p:grpSpPr>
        <p:sp>
          <p:nvSpPr>
            <p:cNvPr id="1845" name="Google Shape;1845;p165"/>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46" name="Google Shape;1846;p165"/>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847" name="Google Shape;1847;p165"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848" name="Google Shape;1848;p165"/>
          <p:cNvGrpSpPr/>
          <p:nvPr/>
        </p:nvGrpSpPr>
        <p:grpSpPr>
          <a:xfrm>
            <a:off x="-4" y="-4"/>
            <a:ext cx="45724" cy="6858003"/>
            <a:chOff x="-2" y="-2"/>
            <a:chExt cx="45722" cy="6858002"/>
          </a:xfrm>
        </p:grpSpPr>
        <p:sp>
          <p:nvSpPr>
            <p:cNvPr id="1849" name="Google Shape;1849;p165"/>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50" name="Google Shape;1850;p165"/>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851" name="Google Shape;1851;p165"/>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852" name="Google Shape;1852;p165"/>
          <p:cNvSpPr txBox="1">
            <a:spLocks noGrp="1"/>
          </p:cNvSpPr>
          <p:nvPr>
            <p:ph type="body" idx="1"/>
          </p:nvPr>
        </p:nvSpPr>
        <p:spPr>
          <a:xfrm>
            <a:off x="1267239" y="1352147"/>
            <a:ext cx="9657523" cy="644249"/>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400"/>
              <a:buFont typeface="Arial"/>
              <a:buNone/>
              <a:defRPr sz="2400"/>
            </a:lvl1pPr>
            <a:lvl2pPr marL="914400" lvl="1" indent="-228600" algn="ctr">
              <a:lnSpc>
                <a:spcPct val="90000"/>
              </a:lnSpc>
              <a:spcBef>
                <a:spcPts val="0"/>
              </a:spcBef>
              <a:spcAft>
                <a:spcPts val="0"/>
              </a:spcAft>
              <a:buClr>
                <a:srgbClr val="242424"/>
              </a:buClr>
              <a:buSzPts val="2400"/>
              <a:buFont typeface="Arial"/>
              <a:buNone/>
              <a:defRPr sz="2400"/>
            </a:lvl2pPr>
            <a:lvl3pPr marL="1371600" lvl="2" indent="-228600" algn="ctr">
              <a:lnSpc>
                <a:spcPct val="90000"/>
              </a:lnSpc>
              <a:spcBef>
                <a:spcPts val="0"/>
              </a:spcBef>
              <a:spcAft>
                <a:spcPts val="0"/>
              </a:spcAft>
              <a:buClr>
                <a:srgbClr val="242424"/>
              </a:buClr>
              <a:buSzPts val="2400"/>
              <a:buFont typeface="Arial"/>
              <a:buNone/>
              <a:defRPr sz="2400"/>
            </a:lvl3pPr>
            <a:lvl4pPr marL="1828800" lvl="3" indent="-228600" algn="ctr">
              <a:lnSpc>
                <a:spcPct val="90000"/>
              </a:lnSpc>
              <a:spcBef>
                <a:spcPts val="0"/>
              </a:spcBef>
              <a:spcAft>
                <a:spcPts val="0"/>
              </a:spcAft>
              <a:buClr>
                <a:srgbClr val="242424"/>
              </a:buClr>
              <a:buSzPts val="2400"/>
              <a:buFont typeface="Arial"/>
              <a:buNone/>
              <a:defRPr sz="2400"/>
            </a:lvl4pPr>
            <a:lvl5pPr marL="2286000" lvl="4" indent="-228600" algn="ctr">
              <a:lnSpc>
                <a:spcPct val="90000"/>
              </a:lnSpc>
              <a:spcBef>
                <a:spcPts val="0"/>
              </a:spcBef>
              <a:spcAft>
                <a:spcPts val="0"/>
              </a:spcAft>
              <a:buClr>
                <a:srgbClr val="242424"/>
              </a:buClr>
              <a:buSzPts val="2400"/>
              <a:buFont typeface="Arial"/>
              <a:buNone/>
              <a:defRPr sz="2400"/>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53" name="Google Shape;1853;p165"/>
          <p:cNvSpPr txBox="1">
            <a:spLocks noGrp="1"/>
          </p:cNvSpPr>
          <p:nvPr>
            <p:ph type="body" idx="2"/>
          </p:nvPr>
        </p:nvSpPr>
        <p:spPr>
          <a:xfrm>
            <a:off x="1267239" y="2593780"/>
            <a:ext cx="965752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54" name="Google Shape;1854;p165"/>
          <p:cNvSpPr txBox="1">
            <a:spLocks noGrp="1"/>
          </p:cNvSpPr>
          <p:nvPr>
            <p:ph type="body" idx="3"/>
          </p:nvPr>
        </p:nvSpPr>
        <p:spPr>
          <a:xfrm>
            <a:off x="1267239" y="3835991"/>
            <a:ext cx="965752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55" name="Google Shape;1855;p165"/>
          <p:cNvSpPr txBox="1">
            <a:spLocks noGrp="1"/>
          </p:cNvSpPr>
          <p:nvPr>
            <p:ph type="body" idx="4"/>
          </p:nvPr>
        </p:nvSpPr>
        <p:spPr>
          <a:xfrm>
            <a:off x="1267239" y="5078202"/>
            <a:ext cx="965752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56" name="Google Shape;1856;p16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Four bullets matrix">
  <p:cSld name="Four bullets matrix">
    <p:spTree>
      <p:nvGrpSpPr>
        <p:cNvPr id="1" name="Shape 1857"/>
        <p:cNvGrpSpPr/>
        <p:nvPr/>
      </p:nvGrpSpPr>
      <p:grpSpPr>
        <a:xfrm>
          <a:off x="0" y="0"/>
          <a:ext cx="0" cy="0"/>
          <a:chOff x="0" y="0"/>
          <a:chExt cx="0" cy="0"/>
        </a:xfrm>
      </p:grpSpPr>
      <p:grpSp>
        <p:nvGrpSpPr>
          <p:cNvPr id="1858" name="Google Shape;1858;p166"/>
          <p:cNvGrpSpPr/>
          <p:nvPr/>
        </p:nvGrpSpPr>
        <p:grpSpPr>
          <a:xfrm>
            <a:off x="12146280" y="-4"/>
            <a:ext cx="45723" cy="6858008"/>
            <a:chOff x="-1" y="-2"/>
            <a:chExt cx="45722" cy="6858006"/>
          </a:xfrm>
        </p:grpSpPr>
        <p:sp>
          <p:nvSpPr>
            <p:cNvPr id="1859" name="Google Shape;1859;p166"/>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60" name="Google Shape;1860;p166"/>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861" name="Google Shape;1861;p166"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862" name="Google Shape;1862;p166"/>
          <p:cNvGrpSpPr/>
          <p:nvPr/>
        </p:nvGrpSpPr>
        <p:grpSpPr>
          <a:xfrm>
            <a:off x="-4" y="-4"/>
            <a:ext cx="45724" cy="6858003"/>
            <a:chOff x="-2" y="-2"/>
            <a:chExt cx="45722" cy="6858002"/>
          </a:xfrm>
        </p:grpSpPr>
        <p:sp>
          <p:nvSpPr>
            <p:cNvPr id="1863" name="Google Shape;1863;p166"/>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64" name="Google Shape;1864;p166"/>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865" name="Google Shape;1865;p166"/>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866" name="Google Shape;1866;p166"/>
          <p:cNvSpPr txBox="1">
            <a:spLocks noGrp="1"/>
          </p:cNvSpPr>
          <p:nvPr>
            <p:ph type="body" idx="1"/>
          </p:nvPr>
        </p:nvSpPr>
        <p:spPr>
          <a:xfrm>
            <a:off x="1624220" y="1884475"/>
            <a:ext cx="4114802" cy="644249"/>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200"/>
              <a:buFont typeface="Arial"/>
              <a:buNone/>
              <a:defRPr sz="2200" b="1"/>
            </a:lvl1pPr>
            <a:lvl2pPr marL="914400" lvl="1" indent="-228600" algn="ctr">
              <a:lnSpc>
                <a:spcPct val="90000"/>
              </a:lnSpc>
              <a:spcBef>
                <a:spcPts val="0"/>
              </a:spcBef>
              <a:spcAft>
                <a:spcPts val="0"/>
              </a:spcAft>
              <a:buClr>
                <a:srgbClr val="242424"/>
              </a:buClr>
              <a:buSzPts val="2200"/>
              <a:buFont typeface="Arial"/>
              <a:buNone/>
              <a:defRPr sz="2200" b="1"/>
            </a:lvl2pPr>
            <a:lvl3pPr marL="1371600" lvl="2" indent="-228600" algn="ctr">
              <a:lnSpc>
                <a:spcPct val="90000"/>
              </a:lnSpc>
              <a:spcBef>
                <a:spcPts val="0"/>
              </a:spcBef>
              <a:spcAft>
                <a:spcPts val="0"/>
              </a:spcAft>
              <a:buClr>
                <a:srgbClr val="242424"/>
              </a:buClr>
              <a:buSzPts val="2200"/>
              <a:buFont typeface="Arial"/>
              <a:buNone/>
              <a:defRPr sz="2200" b="1"/>
            </a:lvl3pPr>
            <a:lvl4pPr marL="1828800" lvl="3" indent="-228600" algn="ctr">
              <a:lnSpc>
                <a:spcPct val="90000"/>
              </a:lnSpc>
              <a:spcBef>
                <a:spcPts val="0"/>
              </a:spcBef>
              <a:spcAft>
                <a:spcPts val="0"/>
              </a:spcAft>
              <a:buClr>
                <a:srgbClr val="242424"/>
              </a:buClr>
              <a:buSzPts val="2200"/>
              <a:buFont typeface="Arial"/>
              <a:buNone/>
              <a:defRPr sz="2200" b="1"/>
            </a:lvl4pPr>
            <a:lvl5pPr marL="2286000" lvl="4" indent="-228600" algn="ctr">
              <a:lnSpc>
                <a:spcPct val="90000"/>
              </a:lnSpc>
              <a:spcBef>
                <a:spcPts val="0"/>
              </a:spcBef>
              <a:spcAft>
                <a:spcPts val="0"/>
              </a:spcAft>
              <a:buClr>
                <a:srgbClr val="242424"/>
              </a:buClr>
              <a:buSzPts val="2200"/>
              <a:buFont typeface="Arial"/>
              <a:buNone/>
              <a:defRPr sz="2200" b="1"/>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67" name="Google Shape;1867;p166"/>
          <p:cNvSpPr txBox="1">
            <a:spLocks noGrp="1"/>
          </p:cNvSpPr>
          <p:nvPr>
            <p:ph type="body" idx="2"/>
          </p:nvPr>
        </p:nvSpPr>
        <p:spPr>
          <a:xfrm>
            <a:off x="6452980" y="1884184"/>
            <a:ext cx="4114802"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68" name="Google Shape;1868;p166"/>
          <p:cNvSpPr txBox="1">
            <a:spLocks noGrp="1"/>
          </p:cNvSpPr>
          <p:nvPr>
            <p:ph type="body" idx="3"/>
          </p:nvPr>
        </p:nvSpPr>
        <p:spPr>
          <a:xfrm>
            <a:off x="1624219" y="4330127"/>
            <a:ext cx="411480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69" name="Google Shape;1869;p166"/>
          <p:cNvSpPr txBox="1">
            <a:spLocks noGrp="1"/>
          </p:cNvSpPr>
          <p:nvPr>
            <p:ph type="body" idx="4"/>
          </p:nvPr>
        </p:nvSpPr>
        <p:spPr>
          <a:xfrm>
            <a:off x="6452980" y="4331144"/>
            <a:ext cx="4114802"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870" name="Google Shape;1870;p166"/>
          <p:cNvGrpSpPr/>
          <p:nvPr/>
        </p:nvGrpSpPr>
        <p:grpSpPr>
          <a:xfrm>
            <a:off x="1336812" y="1341783"/>
            <a:ext cx="9518378" cy="4611760"/>
            <a:chOff x="-1" y="0"/>
            <a:chExt cx="9518376" cy="4611759"/>
          </a:xfrm>
        </p:grpSpPr>
        <p:cxnSp>
          <p:nvCxnSpPr>
            <p:cNvPr id="1871" name="Google Shape;1871;p166"/>
            <p:cNvCxnSpPr/>
            <p:nvPr/>
          </p:nvCxnSpPr>
          <p:spPr>
            <a:xfrm flipH="1">
              <a:off x="4759187" y="0"/>
              <a:ext cx="1" cy="4611759"/>
            </a:xfrm>
            <a:prstGeom prst="straightConnector1">
              <a:avLst/>
            </a:prstGeom>
            <a:noFill/>
            <a:ln w="9525" cap="flat" cmpd="sng">
              <a:solidFill>
                <a:schemeClr val="accent2"/>
              </a:solidFill>
              <a:prstDash val="solid"/>
              <a:miter lim="800000"/>
              <a:headEnd type="none" w="sm" len="sm"/>
              <a:tailEnd type="none" w="sm" len="sm"/>
            </a:ln>
          </p:spPr>
        </p:cxnSp>
        <p:cxnSp>
          <p:nvCxnSpPr>
            <p:cNvPr id="1872" name="Google Shape;1872;p166"/>
            <p:cNvCxnSpPr/>
            <p:nvPr/>
          </p:nvCxnSpPr>
          <p:spPr>
            <a:xfrm rot="10800000">
              <a:off x="-1" y="2087217"/>
              <a:ext cx="9518376" cy="1"/>
            </a:xfrm>
            <a:prstGeom prst="straightConnector1">
              <a:avLst/>
            </a:prstGeom>
            <a:noFill/>
            <a:ln w="9525" cap="flat" cmpd="sng">
              <a:solidFill>
                <a:schemeClr val="accent2"/>
              </a:solidFill>
              <a:prstDash val="solid"/>
              <a:miter lim="800000"/>
              <a:headEnd type="none" w="sm" len="sm"/>
              <a:tailEnd type="none" w="sm" len="sm"/>
            </a:ln>
          </p:spPr>
        </p:cxnSp>
        <p:sp>
          <p:nvSpPr>
            <p:cNvPr id="1873" name="Google Shape;1873;p166"/>
            <p:cNvSpPr/>
            <p:nvPr/>
          </p:nvSpPr>
          <p:spPr>
            <a:xfrm>
              <a:off x="4534997" y="1863027"/>
              <a:ext cx="448380" cy="44838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874" name="Google Shape;1874;p166"/>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Three Points Horizontal">
  <p:cSld name="Three Points Horizontal">
    <p:spTree>
      <p:nvGrpSpPr>
        <p:cNvPr id="1" name="Shape 1875"/>
        <p:cNvGrpSpPr/>
        <p:nvPr/>
      </p:nvGrpSpPr>
      <p:grpSpPr>
        <a:xfrm>
          <a:off x="0" y="0"/>
          <a:ext cx="0" cy="0"/>
          <a:chOff x="0" y="0"/>
          <a:chExt cx="0" cy="0"/>
        </a:xfrm>
      </p:grpSpPr>
      <p:grpSp>
        <p:nvGrpSpPr>
          <p:cNvPr id="1876" name="Google Shape;1876;p167"/>
          <p:cNvGrpSpPr/>
          <p:nvPr/>
        </p:nvGrpSpPr>
        <p:grpSpPr>
          <a:xfrm>
            <a:off x="12146280" y="-4"/>
            <a:ext cx="45723" cy="6858008"/>
            <a:chOff x="-1" y="-2"/>
            <a:chExt cx="45722" cy="6858006"/>
          </a:xfrm>
        </p:grpSpPr>
        <p:sp>
          <p:nvSpPr>
            <p:cNvPr id="1877" name="Google Shape;1877;p167"/>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78" name="Google Shape;1878;p167"/>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879" name="Google Shape;1879;p167"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880" name="Google Shape;1880;p167"/>
          <p:cNvGrpSpPr/>
          <p:nvPr/>
        </p:nvGrpSpPr>
        <p:grpSpPr>
          <a:xfrm>
            <a:off x="-4" y="-4"/>
            <a:ext cx="45724" cy="6858003"/>
            <a:chOff x="-2" y="-2"/>
            <a:chExt cx="45722" cy="6858002"/>
          </a:xfrm>
        </p:grpSpPr>
        <p:sp>
          <p:nvSpPr>
            <p:cNvPr id="1881" name="Google Shape;1881;p167"/>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82" name="Google Shape;1882;p167"/>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883" name="Google Shape;1883;p167"/>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884" name="Google Shape;1884;p167"/>
          <p:cNvSpPr txBox="1">
            <a:spLocks noGrp="1"/>
          </p:cNvSpPr>
          <p:nvPr>
            <p:ph type="body" idx="1"/>
          </p:nvPr>
        </p:nvSpPr>
        <p:spPr>
          <a:xfrm>
            <a:off x="1703067" y="1913582"/>
            <a:ext cx="1338401" cy="1330365"/>
          </a:xfrm>
          <a:prstGeom prst="rect">
            <a:avLst/>
          </a:prstGeom>
          <a:solidFill>
            <a:schemeClr val="accent1"/>
          </a:solid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rgbClr val="FFFFFF"/>
              </a:buClr>
              <a:buSzPts val="4400"/>
              <a:buFont typeface="Arial"/>
              <a:buNone/>
              <a:defRPr sz="4400" b="1">
                <a:solidFill>
                  <a:srgbClr val="FFFFFF"/>
                </a:solidFill>
              </a:defRPr>
            </a:lvl1pPr>
            <a:lvl2pPr marL="914400" lvl="1" indent="-228600" algn="ctr">
              <a:lnSpc>
                <a:spcPct val="90000"/>
              </a:lnSpc>
              <a:spcBef>
                <a:spcPts val="1000"/>
              </a:spcBef>
              <a:spcAft>
                <a:spcPts val="0"/>
              </a:spcAft>
              <a:buClr>
                <a:srgbClr val="FFFFFF"/>
              </a:buClr>
              <a:buSzPts val="4400"/>
              <a:buFont typeface="Arial"/>
              <a:buNone/>
              <a:defRPr sz="4400" b="1">
                <a:solidFill>
                  <a:srgbClr val="FFFFFF"/>
                </a:solidFill>
              </a:defRPr>
            </a:lvl2pPr>
            <a:lvl3pPr marL="1371600" lvl="2" indent="-228600" algn="ctr">
              <a:lnSpc>
                <a:spcPct val="90000"/>
              </a:lnSpc>
              <a:spcBef>
                <a:spcPts val="1000"/>
              </a:spcBef>
              <a:spcAft>
                <a:spcPts val="0"/>
              </a:spcAft>
              <a:buClr>
                <a:srgbClr val="FFFFFF"/>
              </a:buClr>
              <a:buSzPts val="4400"/>
              <a:buFont typeface="Arial"/>
              <a:buNone/>
              <a:defRPr sz="4400" b="1">
                <a:solidFill>
                  <a:srgbClr val="FFFFFF"/>
                </a:solidFill>
              </a:defRPr>
            </a:lvl3pPr>
            <a:lvl4pPr marL="1828800" lvl="3" indent="-228600" algn="ctr">
              <a:lnSpc>
                <a:spcPct val="90000"/>
              </a:lnSpc>
              <a:spcBef>
                <a:spcPts val="1000"/>
              </a:spcBef>
              <a:spcAft>
                <a:spcPts val="0"/>
              </a:spcAft>
              <a:buClr>
                <a:srgbClr val="FFFFFF"/>
              </a:buClr>
              <a:buSzPts val="4400"/>
              <a:buFont typeface="Arial"/>
              <a:buNone/>
              <a:defRPr sz="4400" b="1">
                <a:solidFill>
                  <a:srgbClr val="FFFFFF"/>
                </a:solidFill>
              </a:defRPr>
            </a:lvl4pPr>
            <a:lvl5pPr marL="2286000" lvl="4" indent="-228600" algn="ctr">
              <a:lnSpc>
                <a:spcPct val="90000"/>
              </a:lnSpc>
              <a:spcBef>
                <a:spcPts val="1000"/>
              </a:spcBef>
              <a:spcAft>
                <a:spcPts val="0"/>
              </a:spcAft>
              <a:buClr>
                <a:srgbClr val="FFFFFF"/>
              </a:buClr>
              <a:buSzPts val="4400"/>
              <a:buFont typeface="Arial"/>
              <a:buNone/>
              <a:defRPr sz="44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85" name="Google Shape;1885;p167"/>
          <p:cNvSpPr txBox="1">
            <a:spLocks noGrp="1"/>
          </p:cNvSpPr>
          <p:nvPr>
            <p:ph type="body" idx="2"/>
          </p:nvPr>
        </p:nvSpPr>
        <p:spPr>
          <a:xfrm>
            <a:off x="5739551" y="2108409"/>
            <a:ext cx="946394" cy="940711"/>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86" name="Google Shape;1886;p167"/>
          <p:cNvSpPr txBox="1">
            <a:spLocks noGrp="1"/>
          </p:cNvSpPr>
          <p:nvPr>
            <p:ph type="body" idx="3"/>
          </p:nvPr>
        </p:nvSpPr>
        <p:spPr>
          <a:xfrm>
            <a:off x="9580033" y="2108409"/>
            <a:ext cx="946393" cy="940711"/>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87" name="Google Shape;1887;p167"/>
          <p:cNvSpPr txBox="1">
            <a:spLocks noGrp="1"/>
          </p:cNvSpPr>
          <p:nvPr>
            <p:ph type="body" idx="4"/>
          </p:nvPr>
        </p:nvSpPr>
        <p:spPr>
          <a:xfrm>
            <a:off x="838200" y="3701145"/>
            <a:ext cx="2834640"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88" name="Google Shape;1888;p167"/>
          <p:cNvSpPr txBox="1">
            <a:spLocks noGrp="1"/>
          </p:cNvSpPr>
          <p:nvPr>
            <p:ph type="body" idx="5"/>
          </p:nvPr>
        </p:nvSpPr>
        <p:spPr>
          <a:xfrm>
            <a:off x="4678679" y="3701145"/>
            <a:ext cx="2834642"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889" name="Google Shape;1889;p167"/>
          <p:cNvSpPr txBox="1">
            <a:spLocks noGrp="1"/>
          </p:cNvSpPr>
          <p:nvPr>
            <p:ph type="body" idx="6"/>
          </p:nvPr>
        </p:nvSpPr>
        <p:spPr>
          <a:xfrm>
            <a:off x="8519159" y="3701145"/>
            <a:ext cx="2834642"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890" name="Google Shape;1890;p167"/>
          <p:cNvGrpSpPr/>
          <p:nvPr/>
        </p:nvGrpSpPr>
        <p:grpSpPr>
          <a:xfrm>
            <a:off x="12254601" y="-2"/>
            <a:ext cx="2377444" cy="1913588"/>
            <a:chOff x="-1" y="-1"/>
            <a:chExt cx="2377443" cy="1913586"/>
          </a:xfrm>
        </p:grpSpPr>
        <p:sp>
          <p:nvSpPr>
            <p:cNvPr id="1891" name="Google Shape;1891;p167"/>
            <p:cNvSpPr/>
            <p:nvPr/>
          </p:nvSpPr>
          <p:spPr>
            <a:xfrm>
              <a:off x="-1" y="-1"/>
              <a:ext cx="2377443" cy="1913586"/>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2" name="Google Shape;1892;p167"/>
            <p:cNvSpPr txBox="1"/>
            <p:nvPr/>
          </p:nvSpPr>
          <p:spPr>
            <a:xfrm>
              <a:off x="-1" y="-1"/>
              <a:ext cx="2377443" cy="17014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Colors of the circles can be changed by simply right-clicking each circle and changing the Fill color. Alternatively you can change the Fill color via the main menu, under Shape Fill color.</a:t>
              </a:r>
              <a:endParaRPr/>
            </a:p>
          </p:txBody>
        </p:sp>
      </p:grpSp>
      <p:sp>
        <p:nvSpPr>
          <p:cNvPr id="1893" name="Google Shape;1893;p167"/>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Three Points with Description">
  <p:cSld name="Three Points with Description">
    <p:spTree>
      <p:nvGrpSpPr>
        <p:cNvPr id="1" name="Shape 1894"/>
        <p:cNvGrpSpPr/>
        <p:nvPr/>
      </p:nvGrpSpPr>
      <p:grpSpPr>
        <a:xfrm>
          <a:off x="0" y="0"/>
          <a:ext cx="0" cy="0"/>
          <a:chOff x="0" y="0"/>
          <a:chExt cx="0" cy="0"/>
        </a:xfrm>
      </p:grpSpPr>
      <p:grpSp>
        <p:nvGrpSpPr>
          <p:cNvPr id="1895" name="Google Shape;1895;p168"/>
          <p:cNvGrpSpPr/>
          <p:nvPr/>
        </p:nvGrpSpPr>
        <p:grpSpPr>
          <a:xfrm>
            <a:off x="12146280" y="-4"/>
            <a:ext cx="45723" cy="6858008"/>
            <a:chOff x="-1" y="-2"/>
            <a:chExt cx="45722" cy="6858006"/>
          </a:xfrm>
        </p:grpSpPr>
        <p:sp>
          <p:nvSpPr>
            <p:cNvPr id="1896" name="Google Shape;1896;p168"/>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97" name="Google Shape;1897;p168"/>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898" name="Google Shape;1898;p16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899" name="Google Shape;1899;p168"/>
          <p:cNvGrpSpPr/>
          <p:nvPr/>
        </p:nvGrpSpPr>
        <p:grpSpPr>
          <a:xfrm>
            <a:off x="-4" y="-4"/>
            <a:ext cx="45724" cy="6858003"/>
            <a:chOff x="-2" y="-2"/>
            <a:chExt cx="45722" cy="6858002"/>
          </a:xfrm>
        </p:grpSpPr>
        <p:sp>
          <p:nvSpPr>
            <p:cNvPr id="1900" name="Google Shape;1900;p168"/>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01" name="Google Shape;1901;p168"/>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902" name="Google Shape;1902;p168"/>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903" name="Google Shape;1903;p168"/>
          <p:cNvSpPr txBox="1">
            <a:spLocks noGrp="1"/>
          </p:cNvSpPr>
          <p:nvPr>
            <p:ph type="body" idx="1"/>
          </p:nvPr>
        </p:nvSpPr>
        <p:spPr>
          <a:xfrm>
            <a:off x="838200" y="2297795"/>
            <a:ext cx="2834640" cy="743445"/>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chemeClr val="accent1"/>
              </a:buClr>
              <a:buSzPts val="3200"/>
              <a:buFont typeface="Arial"/>
              <a:buNone/>
              <a:defRPr sz="3200" b="1">
                <a:solidFill>
                  <a:schemeClr val="accent1"/>
                </a:solidFill>
              </a:defRPr>
            </a:lvl1pPr>
            <a:lvl2pPr marL="914400" lvl="1" indent="-228600" algn="ctr">
              <a:lnSpc>
                <a:spcPct val="90000"/>
              </a:lnSpc>
              <a:spcBef>
                <a:spcPts val="1000"/>
              </a:spcBef>
              <a:spcAft>
                <a:spcPts val="0"/>
              </a:spcAft>
              <a:buClr>
                <a:schemeClr val="accent1"/>
              </a:buClr>
              <a:buSzPts val="3200"/>
              <a:buFont typeface="Arial"/>
              <a:buNone/>
              <a:defRPr sz="3200" b="1">
                <a:solidFill>
                  <a:schemeClr val="accent1"/>
                </a:solidFill>
              </a:defRPr>
            </a:lvl2pPr>
            <a:lvl3pPr marL="1371600" lvl="2" indent="-228600" algn="ctr">
              <a:lnSpc>
                <a:spcPct val="90000"/>
              </a:lnSpc>
              <a:spcBef>
                <a:spcPts val="1000"/>
              </a:spcBef>
              <a:spcAft>
                <a:spcPts val="0"/>
              </a:spcAft>
              <a:buClr>
                <a:schemeClr val="accent1"/>
              </a:buClr>
              <a:buSzPts val="3200"/>
              <a:buFont typeface="Arial"/>
              <a:buNone/>
              <a:defRPr sz="3200" b="1">
                <a:solidFill>
                  <a:schemeClr val="accent1"/>
                </a:solidFill>
              </a:defRPr>
            </a:lvl3pPr>
            <a:lvl4pPr marL="1828800" lvl="3" indent="-228600" algn="ctr">
              <a:lnSpc>
                <a:spcPct val="90000"/>
              </a:lnSpc>
              <a:spcBef>
                <a:spcPts val="1000"/>
              </a:spcBef>
              <a:spcAft>
                <a:spcPts val="0"/>
              </a:spcAft>
              <a:buClr>
                <a:schemeClr val="accent1"/>
              </a:buClr>
              <a:buSzPts val="3200"/>
              <a:buFont typeface="Arial"/>
              <a:buNone/>
              <a:defRPr sz="3200" b="1">
                <a:solidFill>
                  <a:schemeClr val="accent1"/>
                </a:solidFill>
              </a:defRPr>
            </a:lvl4pPr>
            <a:lvl5pPr marL="2286000" lvl="4" indent="-228600" algn="ctr">
              <a:lnSpc>
                <a:spcPct val="90000"/>
              </a:lnSpc>
              <a:spcBef>
                <a:spcPts val="1000"/>
              </a:spcBef>
              <a:spcAft>
                <a:spcPts val="0"/>
              </a:spcAft>
              <a:buClr>
                <a:schemeClr val="accent1"/>
              </a:buClr>
              <a:buSzPts val="3200"/>
              <a:buFont typeface="Arial"/>
              <a:buNone/>
              <a:defRPr sz="3200" b="1">
                <a:solidFill>
                  <a:schemeClr val="accent1"/>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04" name="Google Shape;1904;p168"/>
          <p:cNvSpPr txBox="1">
            <a:spLocks noGrp="1"/>
          </p:cNvSpPr>
          <p:nvPr>
            <p:ph type="body" idx="2"/>
          </p:nvPr>
        </p:nvSpPr>
        <p:spPr>
          <a:xfrm>
            <a:off x="838200" y="3341915"/>
            <a:ext cx="2834640"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05" name="Google Shape;1905;p168"/>
          <p:cNvSpPr txBox="1">
            <a:spLocks noGrp="1"/>
          </p:cNvSpPr>
          <p:nvPr>
            <p:ph type="body" idx="3"/>
          </p:nvPr>
        </p:nvSpPr>
        <p:spPr>
          <a:xfrm>
            <a:off x="4678679" y="3341915"/>
            <a:ext cx="2834642"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06" name="Google Shape;1906;p168"/>
          <p:cNvSpPr txBox="1">
            <a:spLocks noGrp="1"/>
          </p:cNvSpPr>
          <p:nvPr>
            <p:ph type="body" idx="4"/>
          </p:nvPr>
        </p:nvSpPr>
        <p:spPr>
          <a:xfrm>
            <a:off x="8519159" y="3341915"/>
            <a:ext cx="2834642"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07" name="Google Shape;1907;p168"/>
          <p:cNvSpPr txBox="1">
            <a:spLocks noGrp="1"/>
          </p:cNvSpPr>
          <p:nvPr>
            <p:ph type="body" idx="5"/>
          </p:nvPr>
        </p:nvSpPr>
        <p:spPr>
          <a:xfrm>
            <a:off x="4678679" y="2297795"/>
            <a:ext cx="2834642" cy="74344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08" name="Google Shape;1908;p168"/>
          <p:cNvSpPr txBox="1">
            <a:spLocks noGrp="1"/>
          </p:cNvSpPr>
          <p:nvPr>
            <p:ph type="body" idx="6"/>
          </p:nvPr>
        </p:nvSpPr>
        <p:spPr>
          <a:xfrm>
            <a:off x="8519159" y="2297795"/>
            <a:ext cx="2834642" cy="74344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09" name="Google Shape;1909;p168"/>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5">
  <p:cSld name="Title Slide 5">
    <p:spTree>
      <p:nvGrpSpPr>
        <p:cNvPr id="1" name="Shape 199"/>
        <p:cNvGrpSpPr/>
        <p:nvPr/>
      </p:nvGrpSpPr>
      <p:grpSpPr>
        <a:xfrm>
          <a:off x="0" y="0"/>
          <a:ext cx="0" cy="0"/>
          <a:chOff x="0" y="0"/>
          <a:chExt cx="0" cy="0"/>
        </a:xfrm>
      </p:grpSpPr>
      <p:sp>
        <p:nvSpPr>
          <p:cNvPr id="200" name="Google Shape;200;p51"/>
          <p:cNvSpPr>
            <a:spLocks noGrp="1"/>
          </p:cNvSpPr>
          <p:nvPr>
            <p:ph type="pic" idx="2"/>
          </p:nvPr>
        </p:nvSpPr>
        <p:spPr>
          <a:xfrm>
            <a:off x="153717" y="153714"/>
            <a:ext cx="11884567" cy="3275285"/>
          </a:xfrm>
          <a:prstGeom prst="rect">
            <a:avLst/>
          </a:prstGeom>
          <a:solidFill>
            <a:srgbClr val="F2F2F2"/>
          </a:solidFill>
          <a:ln>
            <a:noFill/>
          </a:ln>
        </p:spPr>
      </p:sp>
      <p:sp>
        <p:nvSpPr>
          <p:cNvPr id="201" name="Google Shape;201;p51"/>
          <p:cNvSpPr txBox="1">
            <a:spLocks noGrp="1"/>
          </p:cNvSpPr>
          <p:nvPr>
            <p:ph type="ctrTitle"/>
          </p:nvPr>
        </p:nvSpPr>
        <p:spPr>
          <a:xfrm>
            <a:off x="1194996" y="3666761"/>
            <a:ext cx="8221147" cy="1676998"/>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1"/>
              </a:buClr>
              <a:buSzPts val="5400"/>
              <a:buFont typeface="Arial"/>
              <a:buNone/>
              <a:defRPr sz="54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51"/>
          <p:cNvSpPr txBox="1">
            <a:spLocks noGrp="1"/>
          </p:cNvSpPr>
          <p:nvPr>
            <p:ph type="subTitle" idx="1"/>
          </p:nvPr>
        </p:nvSpPr>
        <p:spPr>
          <a:xfrm>
            <a:off x="1194996" y="5867408"/>
            <a:ext cx="8221147" cy="772886"/>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1800"/>
              <a:buNone/>
              <a:defRPr sz="1800" b="1" cap="none">
                <a:solidFill>
                  <a:srgbClr val="97A0A7"/>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03" name="Google Shape;203;p51"/>
          <p:cNvCxnSpPr/>
          <p:nvPr/>
        </p:nvCxnSpPr>
        <p:spPr>
          <a:xfrm>
            <a:off x="1194996" y="5629647"/>
            <a:ext cx="755650" cy="0"/>
          </a:xfrm>
          <a:prstGeom prst="straightConnector1">
            <a:avLst/>
          </a:prstGeom>
          <a:noFill/>
          <a:ln w="38100" cap="flat" cmpd="sng">
            <a:solidFill>
              <a:schemeClr val="accent1"/>
            </a:solidFill>
            <a:prstDash val="solid"/>
            <a:miter lim="800000"/>
            <a:headEnd type="none" w="sm" len="sm"/>
            <a:tailEnd type="none" w="sm" len="sm"/>
          </a:ln>
        </p:spPr>
      </p:cxnSp>
      <p:pic>
        <p:nvPicPr>
          <p:cNvPr id="204" name="Google Shape;204;p51"/>
          <p:cNvPicPr preferRelativeResize="0"/>
          <p:nvPr/>
        </p:nvPicPr>
        <p:blipFill rotWithShape="1">
          <a:blip r:embed="rId2">
            <a:alphaModFix/>
          </a:blip>
          <a:srcRect/>
          <a:stretch/>
        </p:blipFill>
        <p:spPr>
          <a:xfrm>
            <a:off x="10780220" y="5444585"/>
            <a:ext cx="970555" cy="970555"/>
          </a:xfrm>
          <a:prstGeom prst="rect">
            <a:avLst/>
          </a:prstGeom>
          <a:noFill/>
          <a:ln>
            <a:noFill/>
          </a:ln>
        </p:spPr>
      </p:pic>
      <p:sp>
        <p:nvSpPr>
          <p:cNvPr id="205" name="Google Shape;205;p51"/>
          <p:cNvSpPr/>
          <p:nvPr/>
        </p:nvSpPr>
        <p:spPr>
          <a:xfrm>
            <a:off x="12254602" y="1"/>
            <a:ext cx="2377440" cy="292210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Y”</a:t>
            </a:r>
            <a:r>
              <a:rPr lang="en-GB" sz="1300">
                <a:solidFill>
                  <a:schemeClr val="lt1"/>
                </a:solidFill>
                <a:latin typeface="Arial"/>
                <a:ea typeface="Arial"/>
                <a:cs typeface="Arial"/>
                <a:sym typeface="Arial"/>
              </a:rPr>
              <a:t>.</a:t>
            </a: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Three Rectangles with Image">
  <p:cSld name="Three Rectangles with Image">
    <p:spTree>
      <p:nvGrpSpPr>
        <p:cNvPr id="1" name="Shape 1910"/>
        <p:cNvGrpSpPr/>
        <p:nvPr/>
      </p:nvGrpSpPr>
      <p:grpSpPr>
        <a:xfrm>
          <a:off x="0" y="0"/>
          <a:ext cx="0" cy="0"/>
          <a:chOff x="0" y="0"/>
          <a:chExt cx="0" cy="0"/>
        </a:xfrm>
      </p:grpSpPr>
      <p:grpSp>
        <p:nvGrpSpPr>
          <p:cNvPr id="1911" name="Google Shape;1911;p169"/>
          <p:cNvGrpSpPr/>
          <p:nvPr/>
        </p:nvGrpSpPr>
        <p:grpSpPr>
          <a:xfrm>
            <a:off x="12146280" y="-4"/>
            <a:ext cx="45723" cy="6858008"/>
            <a:chOff x="-1" y="-2"/>
            <a:chExt cx="45722" cy="6858006"/>
          </a:xfrm>
        </p:grpSpPr>
        <p:sp>
          <p:nvSpPr>
            <p:cNvPr id="1912" name="Google Shape;1912;p169"/>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13" name="Google Shape;1913;p169"/>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914" name="Google Shape;1914;p169"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915" name="Google Shape;1915;p169"/>
          <p:cNvGrpSpPr/>
          <p:nvPr/>
        </p:nvGrpSpPr>
        <p:grpSpPr>
          <a:xfrm>
            <a:off x="-4" y="-4"/>
            <a:ext cx="45724" cy="6858003"/>
            <a:chOff x="-2" y="-2"/>
            <a:chExt cx="45722" cy="6858002"/>
          </a:xfrm>
        </p:grpSpPr>
        <p:sp>
          <p:nvSpPr>
            <p:cNvPr id="1916" name="Google Shape;1916;p169"/>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17" name="Google Shape;1917;p169"/>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918" name="Google Shape;1918;p169"/>
          <p:cNvSpPr>
            <a:spLocks noGrp="1"/>
          </p:cNvSpPr>
          <p:nvPr>
            <p:ph type="pic" idx="2"/>
          </p:nvPr>
        </p:nvSpPr>
        <p:spPr>
          <a:xfrm>
            <a:off x="47244" y="3429000"/>
            <a:ext cx="12097512" cy="3429000"/>
          </a:xfrm>
          <a:prstGeom prst="rect">
            <a:avLst/>
          </a:prstGeom>
          <a:noFill/>
          <a:ln>
            <a:noFill/>
          </a:ln>
        </p:spPr>
      </p:sp>
      <p:sp>
        <p:nvSpPr>
          <p:cNvPr id="1919" name="Google Shape;1919;p169"/>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920" name="Google Shape;1920;p169"/>
          <p:cNvSpPr txBox="1">
            <a:spLocks noGrp="1"/>
          </p:cNvSpPr>
          <p:nvPr>
            <p:ph type="body" idx="1"/>
          </p:nvPr>
        </p:nvSpPr>
        <p:spPr>
          <a:xfrm>
            <a:off x="572318" y="2078082"/>
            <a:ext cx="3332406" cy="2483039"/>
          </a:xfrm>
          <a:prstGeom prst="rect">
            <a:avLst/>
          </a:prstGeom>
          <a:solidFill>
            <a:schemeClr val="accent3">
              <a:alpha val="94901"/>
            </a:schemeClr>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21" name="Google Shape;1921;p169"/>
          <p:cNvSpPr txBox="1">
            <a:spLocks noGrp="1"/>
          </p:cNvSpPr>
          <p:nvPr>
            <p:ph type="body" idx="3"/>
          </p:nvPr>
        </p:nvSpPr>
        <p:spPr>
          <a:xfrm>
            <a:off x="4551009" y="2199294"/>
            <a:ext cx="3089981" cy="2240615"/>
          </a:xfrm>
          <a:prstGeom prst="rect">
            <a:avLst/>
          </a:prstGeom>
          <a:solidFill>
            <a:schemeClr val="accent5">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22" name="Google Shape;1922;p169"/>
          <p:cNvSpPr txBox="1">
            <a:spLocks noGrp="1"/>
          </p:cNvSpPr>
          <p:nvPr>
            <p:ph type="body" idx="4"/>
          </p:nvPr>
        </p:nvSpPr>
        <p:spPr>
          <a:xfrm>
            <a:off x="8408489" y="2199294"/>
            <a:ext cx="3089982" cy="2240615"/>
          </a:xfrm>
          <a:prstGeom prst="rect">
            <a:avLst/>
          </a:prstGeom>
          <a:solidFill>
            <a:schemeClr val="accent6">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923" name="Google Shape;1923;p169"/>
          <p:cNvGrpSpPr/>
          <p:nvPr/>
        </p:nvGrpSpPr>
        <p:grpSpPr>
          <a:xfrm>
            <a:off x="12254601" y="-1"/>
            <a:ext cx="2377444" cy="4158346"/>
            <a:chOff x="-1" y="-1"/>
            <a:chExt cx="2377443" cy="4158344"/>
          </a:xfrm>
        </p:grpSpPr>
        <p:sp>
          <p:nvSpPr>
            <p:cNvPr id="1924" name="Google Shape;1924;p169"/>
            <p:cNvSpPr/>
            <p:nvPr/>
          </p:nvSpPr>
          <p:spPr>
            <a:xfrm>
              <a:off x="-1" y="0"/>
              <a:ext cx="2377443" cy="415834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5" name="Google Shape;1925;p169"/>
            <p:cNvSpPr txBox="1"/>
            <p:nvPr/>
          </p:nvSpPr>
          <p:spPr>
            <a:xfrm>
              <a:off x="-1" y="-1"/>
              <a:ext cx="2377443" cy="3796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shapes, simply right-click image and “send to back”.</a:t>
              </a:r>
              <a:endParaRPr/>
            </a:p>
          </p:txBody>
        </p:sp>
      </p:grpSp>
      <p:sp>
        <p:nvSpPr>
          <p:cNvPr id="1926" name="Google Shape;1926;p169"/>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Four Rectangles">
  <p:cSld name="Four Rectangles">
    <p:spTree>
      <p:nvGrpSpPr>
        <p:cNvPr id="1" name="Shape 1927"/>
        <p:cNvGrpSpPr/>
        <p:nvPr/>
      </p:nvGrpSpPr>
      <p:grpSpPr>
        <a:xfrm>
          <a:off x="0" y="0"/>
          <a:ext cx="0" cy="0"/>
          <a:chOff x="0" y="0"/>
          <a:chExt cx="0" cy="0"/>
        </a:xfrm>
      </p:grpSpPr>
      <p:grpSp>
        <p:nvGrpSpPr>
          <p:cNvPr id="1928" name="Google Shape;1928;p170"/>
          <p:cNvGrpSpPr/>
          <p:nvPr/>
        </p:nvGrpSpPr>
        <p:grpSpPr>
          <a:xfrm>
            <a:off x="12146280" y="-4"/>
            <a:ext cx="45723" cy="6858008"/>
            <a:chOff x="-1" y="-2"/>
            <a:chExt cx="45722" cy="6858006"/>
          </a:xfrm>
        </p:grpSpPr>
        <p:sp>
          <p:nvSpPr>
            <p:cNvPr id="1929" name="Google Shape;1929;p170"/>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30" name="Google Shape;1930;p170"/>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931" name="Google Shape;1931;p170"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932" name="Google Shape;1932;p170"/>
          <p:cNvGrpSpPr/>
          <p:nvPr/>
        </p:nvGrpSpPr>
        <p:grpSpPr>
          <a:xfrm>
            <a:off x="-4" y="-4"/>
            <a:ext cx="45724" cy="6858003"/>
            <a:chOff x="-2" y="-2"/>
            <a:chExt cx="45722" cy="6858002"/>
          </a:xfrm>
        </p:grpSpPr>
        <p:sp>
          <p:nvSpPr>
            <p:cNvPr id="1933" name="Google Shape;1933;p170"/>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34" name="Google Shape;1934;p170"/>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935" name="Google Shape;1935;p170"/>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936" name="Google Shape;1936;p170"/>
          <p:cNvSpPr txBox="1">
            <a:spLocks noGrp="1"/>
          </p:cNvSpPr>
          <p:nvPr>
            <p:ph type="body" idx="1"/>
          </p:nvPr>
        </p:nvSpPr>
        <p:spPr>
          <a:xfrm>
            <a:off x="606551" y="2621539"/>
            <a:ext cx="2666471" cy="1811564"/>
          </a:xfrm>
          <a:prstGeom prst="rect">
            <a:avLst/>
          </a:prstGeom>
          <a:solidFill>
            <a:schemeClr val="accent3"/>
          </a:solidFill>
          <a:ln>
            <a:noFill/>
          </a:ln>
        </p:spPr>
        <p:txBody>
          <a:bodyPr spcFirstLastPara="1" wrap="square" lIns="182875" tIns="182875" rIns="182875" bIns="182875" anchor="ctr" anchorCtr="0">
            <a:normAutofit/>
          </a:bodyPr>
          <a:lstStyle>
            <a:lvl1pPr marL="457200" lvl="0" indent="-228600" algn="ctr">
              <a:lnSpc>
                <a:spcPct val="90000"/>
              </a:lnSpc>
              <a:spcBef>
                <a:spcPts val="0"/>
              </a:spcBef>
              <a:spcAft>
                <a:spcPts val="0"/>
              </a:spcAft>
              <a:buClr>
                <a:srgbClr val="FFFFFF"/>
              </a:buClr>
              <a:buSzPts val="2600"/>
              <a:buFont typeface="Arial"/>
              <a:buNone/>
              <a:defRPr sz="2600" b="1">
                <a:solidFill>
                  <a:srgbClr val="FFFFFF"/>
                </a:solidFill>
              </a:defRPr>
            </a:lvl1pPr>
            <a:lvl2pPr marL="914400" lvl="1" indent="-228600" algn="ctr">
              <a:lnSpc>
                <a:spcPct val="90000"/>
              </a:lnSpc>
              <a:spcBef>
                <a:spcPts val="0"/>
              </a:spcBef>
              <a:spcAft>
                <a:spcPts val="0"/>
              </a:spcAft>
              <a:buClr>
                <a:srgbClr val="FFFFFF"/>
              </a:buClr>
              <a:buSzPts val="2600"/>
              <a:buFont typeface="Arial"/>
              <a:buNone/>
              <a:defRPr sz="2600" b="1">
                <a:solidFill>
                  <a:srgbClr val="FFFFFF"/>
                </a:solidFill>
              </a:defRPr>
            </a:lvl2pPr>
            <a:lvl3pPr marL="1371600" lvl="2" indent="-228600" algn="ctr">
              <a:lnSpc>
                <a:spcPct val="90000"/>
              </a:lnSpc>
              <a:spcBef>
                <a:spcPts val="0"/>
              </a:spcBef>
              <a:spcAft>
                <a:spcPts val="0"/>
              </a:spcAft>
              <a:buClr>
                <a:srgbClr val="FFFFFF"/>
              </a:buClr>
              <a:buSzPts val="2600"/>
              <a:buFont typeface="Arial"/>
              <a:buNone/>
              <a:defRPr sz="2600" b="1">
                <a:solidFill>
                  <a:srgbClr val="FFFFFF"/>
                </a:solidFill>
              </a:defRPr>
            </a:lvl3pPr>
            <a:lvl4pPr marL="1828800" lvl="3" indent="-228600" algn="ctr">
              <a:lnSpc>
                <a:spcPct val="90000"/>
              </a:lnSpc>
              <a:spcBef>
                <a:spcPts val="0"/>
              </a:spcBef>
              <a:spcAft>
                <a:spcPts val="0"/>
              </a:spcAft>
              <a:buClr>
                <a:srgbClr val="FFFFFF"/>
              </a:buClr>
              <a:buSzPts val="2600"/>
              <a:buFont typeface="Arial"/>
              <a:buNone/>
              <a:defRPr sz="2600" b="1">
                <a:solidFill>
                  <a:srgbClr val="FFFFFF"/>
                </a:solidFill>
              </a:defRPr>
            </a:lvl4pPr>
            <a:lvl5pPr marL="2286000" lvl="4" indent="-228600" algn="ctr">
              <a:lnSpc>
                <a:spcPct val="90000"/>
              </a:lnSpc>
              <a:spcBef>
                <a:spcPts val="0"/>
              </a:spcBef>
              <a:spcAft>
                <a:spcPts val="0"/>
              </a:spcAft>
              <a:buClr>
                <a:srgbClr val="FFFFFF"/>
              </a:buClr>
              <a:buSzPts val="2600"/>
              <a:buFont typeface="Arial"/>
              <a:buNone/>
              <a:defRPr sz="26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37" name="Google Shape;1937;p170"/>
          <p:cNvSpPr txBox="1">
            <a:spLocks noGrp="1"/>
          </p:cNvSpPr>
          <p:nvPr>
            <p:ph type="body" idx="2"/>
          </p:nvPr>
        </p:nvSpPr>
        <p:spPr>
          <a:xfrm>
            <a:off x="3425368" y="2669546"/>
            <a:ext cx="2570456" cy="1715547"/>
          </a:xfrm>
          <a:prstGeom prst="rect">
            <a:avLst/>
          </a:prstGeom>
          <a:solidFill>
            <a:schemeClr val="accent4"/>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38" name="Google Shape;1938;p170"/>
          <p:cNvSpPr txBox="1">
            <a:spLocks noGrp="1"/>
          </p:cNvSpPr>
          <p:nvPr>
            <p:ph type="body" idx="3"/>
          </p:nvPr>
        </p:nvSpPr>
        <p:spPr>
          <a:xfrm>
            <a:off x="6196176" y="2669546"/>
            <a:ext cx="2570456" cy="1715547"/>
          </a:xfrm>
          <a:prstGeom prst="rect">
            <a:avLst/>
          </a:prstGeom>
          <a:solidFill>
            <a:schemeClr val="accent5"/>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39" name="Google Shape;1939;p170"/>
          <p:cNvSpPr txBox="1">
            <a:spLocks noGrp="1"/>
          </p:cNvSpPr>
          <p:nvPr>
            <p:ph type="body" idx="4"/>
          </p:nvPr>
        </p:nvSpPr>
        <p:spPr>
          <a:xfrm>
            <a:off x="8966985" y="2669546"/>
            <a:ext cx="2570456" cy="1715547"/>
          </a:xfrm>
          <a:prstGeom prst="rect">
            <a:avLst/>
          </a:prstGeom>
          <a:solidFill>
            <a:schemeClr val="accent6"/>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940" name="Google Shape;1940;p170"/>
          <p:cNvGrpSpPr/>
          <p:nvPr/>
        </p:nvGrpSpPr>
        <p:grpSpPr>
          <a:xfrm>
            <a:off x="12254601" y="-2"/>
            <a:ext cx="2377444" cy="4353344"/>
            <a:chOff x="-1" y="-1"/>
            <a:chExt cx="2377443" cy="4353343"/>
          </a:xfrm>
        </p:grpSpPr>
        <p:sp>
          <p:nvSpPr>
            <p:cNvPr id="1941" name="Google Shape;1941;p170"/>
            <p:cNvSpPr/>
            <p:nvPr/>
          </p:nvSpPr>
          <p:spPr>
            <a:xfrm>
              <a:off x="-1" y="-1"/>
              <a:ext cx="2377443" cy="435334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2" name="Google Shape;1942;p170"/>
            <p:cNvSpPr txBox="1"/>
            <p:nvPr/>
          </p:nvSpPr>
          <p:spPr>
            <a:xfrm>
              <a:off x="-1" y="-1"/>
              <a:ext cx="2377443" cy="39874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You can easily resize the height of the boxes to fit more text into it. E.g. if your text looks crammed up in the boxes, simply highlight all four boxes, and drag the center handle down to make the boxes bigger.</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Make sure you realign the boxes to the slide by either moving them up and down with your arrow keys on the keyboard.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b="1">
                  <a:solidFill>
                    <a:srgbClr val="FFFFFF"/>
                  </a:solidFill>
                  <a:latin typeface="Arial"/>
                  <a:ea typeface="Arial"/>
                  <a:cs typeface="Arial"/>
                  <a:sym typeface="Arial"/>
                </a:rPr>
                <a:t>Note: </a:t>
              </a:r>
              <a:r>
                <a:rPr lang="en-GB" sz="1300" b="0">
                  <a:solidFill>
                    <a:srgbClr val="FFFFFF"/>
                  </a:solidFill>
                  <a:latin typeface="Arial"/>
                  <a:ea typeface="Arial"/>
                  <a:cs typeface="Arial"/>
                  <a:sym typeface="Arial"/>
                </a:rPr>
                <a:t>only adjust the height of the boxes and not the width (since width changes will affect layout).</a:t>
              </a:r>
              <a:endParaRPr/>
            </a:p>
          </p:txBody>
        </p:sp>
      </p:grpSp>
      <p:sp>
        <p:nvSpPr>
          <p:cNvPr id="1943" name="Google Shape;1943;p170"/>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Four Rectangles Matrix">
  <p:cSld name="Four Rectangles Matrix">
    <p:spTree>
      <p:nvGrpSpPr>
        <p:cNvPr id="1" name="Shape 1944"/>
        <p:cNvGrpSpPr/>
        <p:nvPr/>
      </p:nvGrpSpPr>
      <p:grpSpPr>
        <a:xfrm>
          <a:off x="0" y="0"/>
          <a:ext cx="0" cy="0"/>
          <a:chOff x="0" y="0"/>
          <a:chExt cx="0" cy="0"/>
        </a:xfrm>
      </p:grpSpPr>
      <p:grpSp>
        <p:nvGrpSpPr>
          <p:cNvPr id="1945" name="Google Shape;1945;p171"/>
          <p:cNvGrpSpPr/>
          <p:nvPr/>
        </p:nvGrpSpPr>
        <p:grpSpPr>
          <a:xfrm>
            <a:off x="12146280" y="-4"/>
            <a:ext cx="45723" cy="6858008"/>
            <a:chOff x="-1" y="-2"/>
            <a:chExt cx="45722" cy="6858006"/>
          </a:xfrm>
        </p:grpSpPr>
        <p:sp>
          <p:nvSpPr>
            <p:cNvPr id="1946" name="Google Shape;1946;p171"/>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47" name="Google Shape;1947;p171"/>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948" name="Google Shape;1948;p171"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949" name="Google Shape;1949;p171"/>
          <p:cNvGrpSpPr/>
          <p:nvPr/>
        </p:nvGrpSpPr>
        <p:grpSpPr>
          <a:xfrm>
            <a:off x="-4" y="-4"/>
            <a:ext cx="45724" cy="6858003"/>
            <a:chOff x="-2" y="-2"/>
            <a:chExt cx="45722" cy="6858002"/>
          </a:xfrm>
        </p:grpSpPr>
        <p:sp>
          <p:nvSpPr>
            <p:cNvPr id="1950" name="Google Shape;1950;p171"/>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51" name="Google Shape;1951;p171"/>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952" name="Google Shape;1952;p171"/>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953" name="Google Shape;1953;p171"/>
          <p:cNvSpPr txBox="1">
            <a:spLocks noGrp="1"/>
          </p:cNvSpPr>
          <p:nvPr>
            <p:ph type="body" idx="1"/>
          </p:nvPr>
        </p:nvSpPr>
        <p:spPr>
          <a:xfrm>
            <a:off x="2534742" y="1358928"/>
            <a:ext cx="3269712" cy="212104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228600" algn="ctr">
              <a:lnSpc>
                <a:spcPct val="90000"/>
              </a:lnSpc>
              <a:spcBef>
                <a:spcPts val="0"/>
              </a:spcBef>
              <a:spcAft>
                <a:spcPts val="0"/>
              </a:spcAft>
              <a:buClr>
                <a:srgbClr val="FFFFFF"/>
              </a:buClr>
              <a:buSzPts val="2600"/>
              <a:buFont typeface="Arial"/>
              <a:buNone/>
              <a:defRPr sz="2600" b="1">
                <a:solidFill>
                  <a:srgbClr val="FFFFFF"/>
                </a:solidFill>
              </a:defRPr>
            </a:lvl1pPr>
            <a:lvl2pPr marL="914400" lvl="1" indent="-228600" algn="ctr">
              <a:lnSpc>
                <a:spcPct val="90000"/>
              </a:lnSpc>
              <a:spcBef>
                <a:spcPts val="0"/>
              </a:spcBef>
              <a:spcAft>
                <a:spcPts val="0"/>
              </a:spcAft>
              <a:buClr>
                <a:srgbClr val="FFFFFF"/>
              </a:buClr>
              <a:buSzPts val="2600"/>
              <a:buFont typeface="Arial"/>
              <a:buNone/>
              <a:defRPr sz="2600" b="1">
                <a:solidFill>
                  <a:srgbClr val="FFFFFF"/>
                </a:solidFill>
              </a:defRPr>
            </a:lvl2pPr>
            <a:lvl3pPr marL="1371600" lvl="2" indent="-228600" algn="ctr">
              <a:lnSpc>
                <a:spcPct val="90000"/>
              </a:lnSpc>
              <a:spcBef>
                <a:spcPts val="0"/>
              </a:spcBef>
              <a:spcAft>
                <a:spcPts val="0"/>
              </a:spcAft>
              <a:buClr>
                <a:srgbClr val="FFFFFF"/>
              </a:buClr>
              <a:buSzPts val="2600"/>
              <a:buFont typeface="Arial"/>
              <a:buNone/>
              <a:defRPr sz="2600" b="1">
                <a:solidFill>
                  <a:srgbClr val="FFFFFF"/>
                </a:solidFill>
              </a:defRPr>
            </a:lvl3pPr>
            <a:lvl4pPr marL="1828800" lvl="3" indent="-228600" algn="ctr">
              <a:lnSpc>
                <a:spcPct val="90000"/>
              </a:lnSpc>
              <a:spcBef>
                <a:spcPts val="0"/>
              </a:spcBef>
              <a:spcAft>
                <a:spcPts val="0"/>
              </a:spcAft>
              <a:buClr>
                <a:srgbClr val="FFFFFF"/>
              </a:buClr>
              <a:buSzPts val="2600"/>
              <a:buFont typeface="Arial"/>
              <a:buNone/>
              <a:defRPr sz="2600" b="1">
                <a:solidFill>
                  <a:srgbClr val="FFFFFF"/>
                </a:solidFill>
              </a:defRPr>
            </a:lvl4pPr>
            <a:lvl5pPr marL="2286000" lvl="4" indent="-228600" algn="ctr">
              <a:lnSpc>
                <a:spcPct val="90000"/>
              </a:lnSpc>
              <a:spcBef>
                <a:spcPts val="0"/>
              </a:spcBef>
              <a:spcAft>
                <a:spcPts val="0"/>
              </a:spcAft>
              <a:buClr>
                <a:srgbClr val="FFFFFF"/>
              </a:buClr>
              <a:buSzPts val="2600"/>
              <a:buFont typeface="Arial"/>
              <a:buNone/>
              <a:defRPr sz="26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54" name="Google Shape;1954;p171"/>
          <p:cNvSpPr txBox="1">
            <a:spLocks noGrp="1"/>
          </p:cNvSpPr>
          <p:nvPr>
            <p:ph type="body" idx="2"/>
          </p:nvPr>
        </p:nvSpPr>
        <p:spPr>
          <a:xfrm>
            <a:off x="6433556" y="1413864"/>
            <a:ext cx="3157292" cy="2008623"/>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55" name="Google Shape;1955;p171"/>
          <p:cNvSpPr txBox="1">
            <a:spLocks noGrp="1"/>
          </p:cNvSpPr>
          <p:nvPr>
            <p:ph type="body" idx="3"/>
          </p:nvPr>
        </p:nvSpPr>
        <p:spPr>
          <a:xfrm>
            <a:off x="2590951" y="3884233"/>
            <a:ext cx="3157292" cy="2008623"/>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56" name="Google Shape;1956;p171"/>
          <p:cNvSpPr txBox="1">
            <a:spLocks noGrp="1"/>
          </p:cNvSpPr>
          <p:nvPr>
            <p:ph type="body" idx="4"/>
          </p:nvPr>
        </p:nvSpPr>
        <p:spPr>
          <a:xfrm>
            <a:off x="6433556" y="3884233"/>
            <a:ext cx="3157292" cy="2008623"/>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57" name="Google Shape;1957;p171"/>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Six Points">
  <p:cSld name="Six Points">
    <p:spTree>
      <p:nvGrpSpPr>
        <p:cNvPr id="1" name="Shape 1958"/>
        <p:cNvGrpSpPr/>
        <p:nvPr/>
      </p:nvGrpSpPr>
      <p:grpSpPr>
        <a:xfrm>
          <a:off x="0" y="0"/>
          <a:ext cx="0" cy="0"/>
          <a:chOff x="0" y="0"/>
          <a:chExt cx="0" cy="0"/>
        </a:xfrm>
      </p:grpSpPr>
      <p:grpSp>
        <p:nvGrpSpPr>
          <p:cNvPr id="1959" name="Google Shape;1959;p172"/>
          <p:cNvGrpSpPr/>
          <p:nvPr/>
        </p:nvGrpSpPr>
        <p:grpSpPr>
          <a:xfrm>
            <a:off x="12146280" y="-4"/>
            <a:ext cx="45723" cy="6858008"/>
            <a:chOff x="-1" y="-2"/>
            <a:chExt cx="45722" cy="6858006"/>
          </a:xfrm>
        </p:grpSpPr>
        <p:sp>
          <p:nvSpPr>
            <p:cNvPr id="1960" name="Google Shape;1960;p172"/>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61" name="Google Shape;1961;p172"/>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962" name="Google Shape;1962;p172"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963" name="Google Shape;1963;p172"/>
          <p:cNvGrpSpPr/>
          <p:nvPr/>
        </p:nvGrpSpPr>
        <p:grpSpPr>
          <a:xfrm>
            <a:off x="-4" y="-4"/>
            <a:ext cx="45724" cy="6858003"/>
            <a:chOff x="-2" y="-2"/>
            <a:chExt cx="45722" cy="6858002"/>
          </a:xfrm>
        </p:grpSpPr>
        <p:sp>
          <p:nvSpPr>
            <p:cNvPr id="1964" name="Google Shape;1964;p172"/>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65" name="Google Shape;1965;p172"/>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966" name="Google Shape;1966;p172"/>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967" name="Google Shape;1967;p172"/>
          <p:cNvSpPr txBox="1">
            <a:spLocks noGrp="1"/>
          </p:cNvSpPr>
          <p:nvPr>
            <p:ph type="body" idx="1"/>
          </p:nvPr>
        </p:nvSpPr>
        <p:spPr>
          <a:xfrm>
            <a:off x="606551" y="1644869"/>
            <a:ext cx="2951711" cy="1914759"/>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228600" algn="ctr">
              <a:lnSpc>
                <a:spcPct val="90000"/>
              </a:lnSpc>
              <a:spcBef>
                <a:spcPts val="0"/>
              </a:spcBef>
              <a:spcAft>
                <a:spcPts val="0"/>
              </a:spcAft>
              <a:buClr>
                <a:srgbClr val="FFFFFF"/>
              </a:buClr>
              <a:buSzPts val="2600"/>
              <a:buFont typeface="Arial"/>
              <a:buNone/>
              <a:defRPr sz="2600" b="1">
                <a:solidFill>
                  <a:srgbClr val="FFFFFF"/>
                </a:solidFill>
              </a:defRPr>
            </a:lvl1pPr>
            <a:lvl2pPr marL="914400" lvl="1" indent="-228600" algn="ctr">
              <a:lnSpc>
                <a:spcPct val="90000"/>
              </a:lnSpc>
              <a:spcBef>
                <a:spcPts val="0"/>
              </a:spcBef>
              <a:spcAft>
                <a:spcPts val="0"/>
              </a:spcAft>
              <a:buClr>
                <a:srgbClr val="FFFFFF"/>
              </a:buClr>
              <a:buSzPts val="2600"/>
              <a:buFont typeface="Arial"/>
              <a:buNone/>
              <a:defRPr sz="2600" b="1">
                <a:solidFill>
                  <a:srgbClr val="FFFFFF"/>
                </a:solidFill>
              </a:defRPr>
            </a:lvl2pPr>
            <a:lvl3pPr marL="1371600" lvl="2" indent="-228600" algn="ctr">
              <a:lnSpc>
                <a:spcPct val="90000"/>
              </a:lnSpc>
              <a:spcBef>
                <a:spcPts val="0"/>
              </a:spcBef>
              <a:spcAft>
                <a:spcPts val="0"/>
              </a:spcAft>
              <a:buClr>
                <a:srgbClr val="FFFFFF"/>
              </a:buClr>
              <a:buSzPts val="2600"/>
              <a:buFont typeface="Arial"/>
              <a:buNone/>
              <a:defRPr sz="2600" b="1">
                <a:solidFill>
                  <a:srgbClr val="FFFFFF"/>
                </a:solidFill>
              </a:defRPr>
            </a:lvl3pPr>
            <a:lvl4pPr marL="1828800" lvl="3" indent="-228600" algn="ctr">
              <a:lnSpc>
                <a:spcPct val="90000"/>
              </a:lnSpc>
              <a:spcBef>
                <a:spcPts val="0"/>
              </a:spcBef>
              <a:spcAft>
                <a:spcPts val="0"/>
              </a:spcAft>
              <a:buClr>
                <a:srgbClr val="FFFFFF"/>
              </a:buClr>
              <a:buSzPts val="2600"/>
              <a:buFont typeface="Arial"/>
              <a:buNone/>
              <a:defRPr sz="2600" b="1">
                <a:solidFill>
                  <a:srgbClr val="FFFFFF"/>
                </a:solidFill>
              </a:defRPr>
            </a:lvl4pPr>
            <a:lvl5pPr marL="2286000" lvl="4" indent="-228600" algn="ctr">
              <a:lnSpc>
                <a:spcPct val="90000"/>
              </a:lnSpc>
              <a:spcBef>
                <a:spcPts val="0"/>
              </a:spcBef>
              <a:spcAft>
                <a:spcPts val="0"/>
              </a:spcAft>
              <a:buClr>
                <a:srgbClr val="FFFFFF"/>
              </a:buClr>
              <a:buSzPts val="2600"/>
              <a:buFont typeface="Arial"/>
              <a:buNone/>
              <a:defRPr sz="26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68" name="Google Shape;1968;p172"/>
          <p:cNvSpPr txBox="1">
            <a:spLocks noGrp="1"/>
          </p:cNvSpPr>
          <p:nvPr>
            <p:ph type="body" idx="2"/>
          </p:nvPr>
        </p:nvSpPr>
        <p:spPr>
          <a:xfrm>
            <a:off x="4558110" y="1695612"/>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69" name="Google Shape;1969;p172"/>
          <p:cNvSpPr txBox="1">
            <a:spLocks noGrp="1"/>
          </p:cNvSpPr>
          <p:nvPr>
            <p:ph type="body" idx="3"/>
          </p:nvPr>
        </p:nvSpPr>
        <p:spPr>
          <a:xfrm>
            <a:off x="8458927" y="1695612"/>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70" name="Google Shape;1970;p172"/>
          <p:cNvSpPr txBox="1">
            <a:spLocks noGrp="1"/>
          </p:cNvSpPr>
          <p:nvPr>
            <p:ph type="body" idx="4"/>
          </p:nvPr>
        </p:nvSpPr>
        <p:spPr>
          <a:xfrm>
            <a:off x="657293" y="3894527"/>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71" name="Google Shape;1971;p172"/>
          <p:cNvSpPr txBox="1">
            <a:spLocks noGrp="1"/>
          </p:cNvSpPr>
          <p:nvPr>
            <p:ph type="body" idx="5"/>
          </p:nvPr>
        </p:nvSpPr>
        <p:spPr>
          <a:xfrm>
            <a:off x="4558110" y="3894527"/>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72" name="Google Shape;1972;p172"/>
          <p:cNvSpPr txBox="1">
            <a:spLocks noGrp="1"/>
          </p:cNvSpPr>
          <p:nvPr>
            <p:ph type="body" idx="6"/>
          </p:nvPr>
        </p:nvSpPr>
        <p:spPr>
          <a:xfrm>
            <a:off x="8458927" y="3894527"/>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73" name="Google Shape;1973;p172"/>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Six Points with Image">
  <p:cSld name="Six Points with Image">
    <p:spTree>
      <p:nvGrpSpPr>
        <p:cNvPr id="1" name="Shape 1974"/>
        <p:cNvGrpSpPr/>
        <p:nvPr/>
      </p:nvGrpSpPr>
      <p:grpSpPr>
        <a:xfrm>
          <a:off x="0" y="0"/>
          <a:ext cx="0" cy="0"/>
          <a:chOff x="0" y="0"/>
          <a:chExt cx="0" cy="0"/>
        </a:xfrm>
      </p:grpSpPr>
      <p:grpSp>
        <p:nvGrpSpPr>
          <p:cNvPr id="1975" name="Google Shape;1975;p173"/>
          <p:cNvGrpSpPr/>
          <p:nvPr/>
        </p:nvGrpSpPr>
        <p:grpSpPr>
          <a:xfrm>
            <a:off x="12146280" y="-4"/>
            <a:ext cx="45723" cy="6858008"/>
            <a:chOff x="-1" y="-2"/>
            <a:chExt cx="45722" cy="6858006"/>
          </a:xfrm>
        </p:grpSpPr>
        <p:sp>
          <p:nvSpPr>
            <p:cNvPr id="1976" name="Google Shape;1976;p173"/>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77" name="Google Shape;1977;p173"/>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978" name="Google Shape;1978;p173"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979" name="Google Shape;1979;p173"/>
          <p:cNvGrpSpPr/>
          <p:nvPr/>
        </p:nvGrpSpPr>
        <p:grpSpPr>
          <a:xfrm>
            <a:off x="-4" y="-4"/>
            <a:ext cx="45724" cy="6858003"/>
            <a:chOff x="-2" y="-2"/>
            <a:chExt cx="45722" cy="6858002"/>
          </a:xfrm>
        </p:grpSpPr>
        <p:sp>
          <p:nvSpPr>
            <p:cNvPr id="1980" name="Google Shape;1980;p173"/>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81" name="Google Shape;1981;p173"/>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982" name="Google Shape;1982;p173"/>
          <p:cNvSpPr>
            <a:spLocks noGrp="1"/>
          </p:cNvSpPr>
          <p:nvPr>
            <p:ph type="pic" idx="2"/>
          </p:nvPr>
        </p:nvSpPr>
        <p:spPr>
          <a:xfrm>
            <a:off x="47244" y="4027713"/>
            <a:ext cx="12097512" cy="2830287"/>
          </a:xfrm>
          <a:prstGeom prst="rect">
            <a:avLst/>
          </a:prstGeom>
          <a:noFill/>
          <a:ln>
            <a:noFill/>
          </a:ln>
        </p:spPr>
      </p:sp>
      <p:sp>
        <p:nvSpPr>
          <p:cNvPr id="1983" name="Google Shape;1983;p173"/>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984" name="Google Shape;1984;p173"/>
          <p:cNvSpPr txBox="1">
            <a:spLocks noGrp="1"/>
          </p:cNvSpPr>
          <p:nvPr>
            <p:ph type="body" idx="1"/>
          </p:nvPr>
        </p:nvSpPr>
        <p:spPr>
          <a:xfrm>
            <a:off x="606551" y="1573704"/>
            <a:ext cx="3332406" cy="1799778"/>
          </a:xfrm>
          <a:prstGeom prst="rect">
            <a:avLst/>
          </a:prstGeom>
          <a:solidFill>
            <a:schemeClr val="accent1"/>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85" name="Google Shape;1985;p173"/>
          <p:cNvSpPr txBox="1">
            <a:spLocks noGrp="1"/>
          </p:cNvSpPr>
          <p:nvPr>
            <p:ph type="body" idx="3"/>
          </p:nvPr>
        </p:nvSpPr>
        <p:spPr>
          <a:xfrm>
            <a:off x="652959" y="3530927"/>
            <a:ext cx="3239589" cy="1706961"/>
          </a:xfrm>
          <a:prstGeom prst="rect">
            <a:avLst/>
          </a:prstGeom>
          <a:solidFill>
            <a:schemeClr val="accent1"/>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86" name="Google Shape;1986;p173"/>
          <p:cNvSpPr txBox="1">
            <a:spLocks noGrp="1"/>
          </p:cNvSpPr>
          <p:nvPr>
            <p:ph type="body" idx="4"/>
          </p:nvPr>
        </p:nvSpPr>
        <p:spPr>
          <a:xfrm>
            <a:off x="4476207" y="3530927"/>
            <a:ext cx="3239586" cy="1706961"/>
          </a:xfrm>
          <a:prstGeom prst="rect">
            <a:avLst/>
          </a:prstGeom>
          <a:solidFill>
            <a:schemeClr val="accent1"/>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87" name="Google Shape;1987;p173"/>
          <p:cNvSpPr txBox="1">
            <a:spLocks noGrp="1"/>
          </p:cNvSpPr>
          <p:nvPr>
            <p:ph type="body" idx="5"/>
          </p:nvPr>
        </p:nvSpPr>
        <p:spPr>
          <a:xfrm>
            <a:off x="8299453" y="3530927"/>
            <a:ext cx="3239588" cy="1706961"/>
          </a:xfrm>
          <a:prstGeom prst="rect">
            <a:avLst/>
          </a:prstGeom>
          <a:solidFill>
            <a:schemeClr val="accent1"/>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88" name="Google Shape;1988;p173"/>
          <p:cNvSpPr txBox="1">
            <a:spLocks noGrp="1"/>
          </p:cNvSpPr>
          <p:nvPr>
            <p:ph type="body" idx="6"/>
          </p:nvPr>
        </p:nvSpPr>
        <p:spPr>
          <a:xfrm>
            <a:off x="4476207" y="1614843"/>
            <a:ext cx="3239586" cy="1706960"/>
          </a:xfrm>
          <a:prstGeom prst="rect">
            <a:avLst/>
          </a:prstGeom>
          <a:solidFill>
            <a:schemeClr val="accent1"/>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89" name="Google Shape;1989;p173"/>
          <p:cNvSpPr txBox="1">
            <a:spLocks noGrp="1"/>
          </p:cNvSpPr>
          <p:nvPr>
            <p:ph type="body" idx="7"/>
          </p:nvPr>
        </p:nvSpPr>
        <p:spPr>
          <a:xfrm>
            <a:off x="8299453" y="1609575"/>
            <a:ext cx="3239588" cy="1706959"/>
          </a:xfrm>
          <a:prstGeom prst="rect">
            <a:avLst/>
          </a:prstGeom>
          <a:solidFill>
            <a:schemeClr val="accent1"/>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990" name="Google Shape;1990;p173"/>
          <p:cNvGrpSpPr/>
          <p:nvPr/>
        </p:nvGrpSpPr>
        <p:grpSpPr>
          <a:xfrm>
            <a:off x="12254601" y="-1"/>
            <a:ext cx="2377444" cy="4158346"/>
            <a:chOff x="-1" y="-1"/>
            <a:chExt cx="2377443" cy="4158344"/>
          </a:xfrm>
        </p:grpSpPr>
        <p:sp>
          <p:nvSpPr>
            <p:cNvPr id="1991" name="Google Shape;1991;p173"/>
            <p:cNvSpPr/>
            <p:nvPr/>
          </p:nvSpPr>
          <p:spPr>
            <a:xfrm>
              <a:off x="-1" y="0"/>
              <a:ext cx="2377443" cy="415834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2" name="Google Shape;1992;p173"/>
            <p:cNvSpPr txBox="1"/>
            <p:nvPr/>
          </p:nvSpPr>
          <p:spPr>
            <a:xfrm>
              <a:off x="-1" y="-1"/>
              <a:ext cx="2377443" cy="3796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circles, simply right-click image and “send to back”.</a:t>
              </a:r>
              <a:endParaRPr/>
            </a:p>
          </p:txBody>
        </p:sp>
      </p:grpSp>
      <p:sp>
        <p:nvSpPr>
          <p:cNvPr id="1993" name="Google Shape;1993;p17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Three Steps">
  <p:cSld name="Three Steps">
    <p:spTree>
      <p:nvGrpSpPr>
        <p:cNvPr id="1" name="Shape 1994"/>
        <p:cNvGrpSpPr/>
        <p:nvPr/>
      </p:nvGrpSpPr>
      <p:grpSpPr>
        <a:xfrm>
          <a:off x="0" y="0"/>
          <a:ext cx="0" cy="0"/>
          <a:chOff x="0" y="0"/>
          <a:chExt cx="0" cy="0"/>
        </a:xfrm>
      </p:grpSpPr>
      <p:grpSp>
        <p:nvGrpSpPr>
          <p:cNvPr id="1995" name="Google Shape;1995;p174"/>
          <p:cNvGrpSpPr/>
          <p:nvPr/>
        </p:nvGrpSpPr>
        <p:grpSpPr>
          <a:xfrm>
            <a:off x="12146280" y="-4"/>
            <a:ext cx="45723" cy="6858008"/>
            <a:chOff x="-1" y="-2"/>
            <a:chExt cx="45722" cy="6858006"/>
          </a:xfrm>
        </p:grpSpPr>
        <p:sp>
          <p:nvSpPr>
            <p:cNvPr id="1996" name="Google Shape;1996;p174"/>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97" name="Google Shape;1997;p174"/>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998" name="Google Shape;1998;p174"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999" name="Google Shape;1999;p174"/>
          <p:cNvGrpSpPr/>
          <p:nvPr/>
        </p:nvGrpSpPr>
        <p:grpSpPr>
          <a:xfrm>
            <a:off x="-4" y="-4"/>
            <a:ext cx="45724" cy="6858003"/>
            <a:chOff x="-2" y="-2"/>
            <a:chExt cx="45722" cy="6858002"/>
          </a:xfrm>
        </p:grpSpPr>
        <p:sp>
          <p:nvSpPr>
            <p:cNvPr id="2000" name="Google Shape;2000;p174"/>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01" name="Google Shape;2001;p174"/>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002" name="Google Shape;2002;p174"/>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003" name="Google Shape;2003;p174"/>
          <p:cNvSpPr txBox="1">
            <a:spLocks noGrp="1"/>
          </p:cNvSpPr>
          <p:nvPr>
            <p:ph type="body" idx="1"/>
          </p:nvPr>
        </p:nvSpPr>
        <p:spPr>
          <a:xfrm>
            <a:off x="1218398" y="1729738"/>
            <a:ext cx="2788922" cy="2788923"/>
          </a:xfrm>
          <a:prstGeom prst="rect">
            <a:avLst/>
          </a:prstGeom>
          <a:solidFill>
            <a:schemeClr val="accent4"/>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04" name="Google Shape;2004;p174"/>
          <p:cNvSpPr txBox="1">
            <a:spLocks noGrp="1"/>
          </p:cNvSpPr>
          <p:nvPr>
            <p:ph type="body" idx="2"/>
          </p:nvPr>
        </p:nvSpPr>
        <p:spPr>
          <a:xfrm>
            <a:off x="5109967" y="3226741"/>
            <a:ext cx="1972067" cy="1972067"/>
          </a:xfrm>
          <a:prstGeom prst="rect">
            <a:avLst/>
          </a:prstGeom>
          <a:solidFill>
            <a:schemeClr val="accent5"/>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05" name="Google Shape;2005;p174"/>
          <p:cNvSpPr txBox="1">
            <a:spLocks noGrp="1"/>
          </p:cNvSpPr>
          <p:nvPr>
            <p:ph type="body" idx="3"/>
          </p:nvPr>
        </p:nvSpPr>
        <p:spPr>
          <a:xfrm>
            <a:off x="8593108" y="2138166"/>
            <a:ext cx="1972066" cy="1972067"/>
          </a:xfrm>
          <a:prstGeom prst="rect">
            <a:avLst/>
          </a:prstGeom>
          <a:solidFill>
            <a:schemeClr val="accent6"/>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06" name="Google Shape;2006;p174"/>
          <p:cNvSpPr/>
          <p:nvPr/>
        </p:nvSpPr>
        <p:spPr>
          <a:xfrm rot="1634861">
            <a:off x="3775664" y="2214809"/>
            <a:ext cx="1523988" cy="238952"/>
          </a:xfrm>
          <a:custGeom>
            <a:avLst/>
            <a:gdLst/>
            <a:ahLst/>
            <a:cxnLst/>
            <a:rect l="l" t="t" r="r" b="b"/>
            <a:pathLst>
              <a:path w="21600" h="17273" extrusionOk="0">
                <a:moveTo>
                  <a:pt x="0" y="13269"/>
                </a:moveTo>
                <a:cubicBezTo>
                  <a:pt x="4199" y="-1243"/>
                  <a:pt x="12217" y="-4327"/>
                  <a:pt x="17908" y="6381"/>
                </a:cubicBezTo>
                <a:cubicBezTo>
                  <a:pt x="19441" y="9266"/>
                  <a:pt x="20702" y="12987"/>
                  <a:pt x="21600" y="17273"/>
                </a:cubicBezTo>
              </a:path>
            </a:pathLst>
          </a:custGeom>
          <a:noFill/>
          <a:ln w="28575" cap="flat" cmpd="sng">
            <a:solidFill>
              <a:srgbClr val="BAC0C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07" name="Google Shape;2007;p174"/>
          <p:cNvSpPr/>
          <p:nvPr/>
        </p:nvSpPr>
        <p:spPr>
          <a:xfrm rot="9165139" flipH="1">
            <a:off x="7258808" y="4951895"/>
            <a:ext cx="1523988" cy="238952"/>
          </a:xfrm>
          <a:custGeom>
            <a:avLst/>
            <a:gdLst/>
            <a:ahLst/>
            <a:cxnLst/>
            <a:rect l="l" t="t" r="r" b="b"/>
            <a:pathLst>
              <a:path w="21600" h="17273" extrusionOk="0">
                <a:moveTo>
                  <a:pt x="0" y="13269"/>
                </a:moveTo>
                <a:cubicBezTo>
                  <a:pt x="4199" y="-1243"/>
                  <a:pt x="12217" y="-4327"/>
                  <a:pt x="17908" y="6381"/>
                </a:cubicBezTo>
                <a:cubicBezTo>
                  <a:pt x="19441" y="9266"/>
                  <a:pt x="20702" y="12987"/>
                  <a:pt x="21600" y="17273"/>
                </a:cubicBezTo>
              </a:path>
            </a:pathLst>
          </a:custGeom>
          <a:noFill/>
          <a:ln w="28575" cap="flat" cmpd="sng">
            <a:solidFill>
              <a:srgbClr val="BAC0C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008" name="Google Shape;2008;p174"/>
          <p:cNvGrpSpPr/>
          <p:nvPr/>
        </p:nvGrpSpPr>
        <p:grpSpPr>
          <a:xfrm>
            <a:off x="12254601" y="-1"/>
            <a:ext cx="2377444" cy="2494725"/>
            <a:chOff x="-1" y="-1"/>
            <a:chExt cx="2377443" cy="2494723"/>
          </a:xfrm>
        </p:grpSpPr>
        <p:sp>
          <p:nvSpPr>
            <p:cNvPr id="2009" name="Google Shape;2009;p174"/>
            <p:cNvSpPr/>
            <p:nvPr/>
          </p:nvSpPr>
          <p:spPr>
            <a:xfrm>
              <a:off x="-1" y="0"/>
              <a:ext cx="2377443" cy="2494722"/>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0" name="Google Shape;2010;p174"/>
            <p:cNvSpPr txBox="1"/>
            <p:nvPr/>
          </p:nvSpPr>
          <p:spPr>
            <a:xfrm>
              <a:off x="-1" y="-1"/>
              <a:ext cx="2377443" cy="2272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Arrows are fixed in this slide and can’t be moved, i.e. keep your text concise to fit each circles since moving these around would break the layout.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Circle colors can easily be changed by changing Fill color.</a:t>
              </a:r>
              <a:endParaRPr/>
            </a:p>
          </p:txBody>
        </p:sp>
      </p:grpSp>
      <p:sp>
        <p:nvSpPr>
          <p:cNvPr id="2011" name="Google Shape;2011;p17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Three Circles with Image">
  <p:cSld name="Three Circles with Image">
    <p:spTree>
      <p:nvGrpSpPr>
        <p:cNvPr id="1" name="Shape 2012"/>
        <p:cNvGrpSpPr/>
        <p:nvPr/>
      </p:nvGrpSpPr>
      <p:grpSpPr>
        <a:xfrm>
          <a:off x="0" y="0"/>
          <a:ext cx="0" cy="0"/>
          <a:chOff x="0" y="0"/>
          <a:chExt cx="0" cy="0"/>
        </a:xfrm>
      </p:grpSpPr>
      <p:grpSp>
        <p:nvGrpSpPr>
          <p:cNvPr id="2013" name="Google Shape;2013;p175"/>
          <p:cNvGrpSpPr/>
          <p:nvPr/>
        </p:nvGrpSpPr>
        <p:grpSpPr>
          <a:xfrm>
            <a:off x="12146280" y="-4"/>
            <a:ext cx="45723" cy="6858008"/>
            <a:chOff x="-1" y="-2"/>
            <a:chExt cx="45722" cy="6858006"/>
          </a:xfrm>
        </p:grpSpPr>
        <p:sp>
          <p:nvSpPr>
            <p:cNvPr id="2014" name="Google Shape;2014;p175"/>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15" name="Google Shape;2015;p175"/>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016" name="Google Shape;2016;p175"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017" name="Google Shape;2017;p175"/>
          <p:cNvGrpSpPr/>
          <p:nvPr/>
        </p:nvGrpSpPr>
        <p:grpSpPr>
          <a:xfrm>
            <a:off x="-4" y="-4"/>
            <a:ext cx="45724" cy="6858003"/>
            <a:chOff x="-2" y="-2"/>
            <a:chExt cx="45722" cy="6858002"/>
          </a:xfrm>
        </p:grpSpPr>
        <p:sp>
          <p:nvSpPr>
            <p:cNvPr id="2018" name="Google Shape;2018;p175"/>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19" name="Google Shape;2019;p175"/>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020" name="Google Shape;2020;p175"/>
          <p:cNvSpPr>
            <a:spLocks noGrp="1"/>
          </p:cNvSpPr>
          <p:nvPr>
            <p:ph type="pic" idx="2"/>
          </p:nvPr>
        </p:nvSpPr>
        <p:spPr>
          <a:xfrm>
            <a:off x="7532596" y="0"/>
            <a:ext cx="4615861" cy="6858000"/>
          </a:xfrm>
          <a:prstGeom prst="rect">
            <a:avLst/>
          </a:prstGeom>
          <a:noFill/>
          <a:ln>
            <a:noFill/>
          </a:ln>
        </p:spPr>
      </p:sp>
      <p:sp>
        <p:nvSpPr>
          <p:cNvPr id="2021" name="Google Shape;2021;p175"/>
          <p:cNvSpPr txBox="1">
            <a:spLocks noGrp="1"/>
          </p:cNvSpPr>
          <p:nvPr>
            <p:ph type="title"/>
          </p:nvPr>
        </p:nvSpPr>
        <p:spPr>
          <a:xfrm>
            <a:off x="612648" y="344422"/>
            <a:ext cx="6466114"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022" name="Google Shape;2022;p175"/>
          <p:cNvSpPr txBox="1">
            <a:spLocks noGrp="1"/>
          </p:cNvSpPr>
          <p:nvPr>
            <p:ph type="body" idx="1"/>
          </p:nvPr>
        </p:nvSpPr>
        <p:spPr>
          <a:xfrm>
            <a:off x="995745" y="1499239"/>
            <a:ext cx="2788922" cy="2788923"/>
          </a:xfrm>
          <a:prstGeom prst="rect">
            <a:avLst/>
          </a:prstGeom>
          <a:solidFill>
            <a:schemeClr val="accent4"/>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23" name="Google Shape;2023;p175"/>
          <p:cNvSpPr txBox="1">
            <a:spLocks noGrp="1"/>
          </p:cNvSpPr>
          <p:nvPr>
            <p:ph type="body" idx="3"/>
          </p:nvPr>
        </p:nvSpPr>
        <p:spPr>
          <a:xfrm>
            <a:off x="4091742" y="1907667"/>
            <a:ext cx="1972066" cy="1972066"/>
          </a:xfrm>
          <a:prstGeom prst="rect">
            <a:avLst/>
          </a:prstGeom>
          <a:solidFill>
            <a:schemeClr val="accent5"/>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24" name="Google Shape;2024;p175"/>
          <p:cNvSpPr txBox="1">
            <a:spLocks noGrp="1"/>
          </p:cNvSpPr>
          <p:nvPr>
            <p:ph type="body" idx="4"/>
          </p:nvPr>
        </p:nvSpPr>
        <p:spPr>
          <a:xfrm>
            <a:off x="2747480" y="3706795"/>
            <a:ext cx="1972068" cy="1972066"/>
          </a:xfrm>
          <a:prstGeom prst="rect">
            <a:avLst/>
          </a:prstGeom>
          <a:solidFill>
            <a:schemeClr val="accent6"/>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025" name="Google Shape;2025;p175"/>
          <p:cNvGrpSpPr/>
          <p:nvPr/>
        </p:nvGrpSpPr>
        <p:grpSpPr>
          <a:xfrm>
            <a:off x="12254601" y="-3"/>
            <a:ext cx="2377444" cy="2922111"/>
            <a:chOff x="-1" y="-2"/>
            <a:chExt cx="2377443" cy="2922109"/>
          </a:xfrm>
        </p:grpSpPr>
        <p:sp>
          <p:nvSpPr>
            <p:cNvPr id="2026" name="Google Shape;2026;p175"/>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7" name="Google Shape;2027;p175"/>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X”</a:t>
              </a:r>
              <a:r>
                <a:rPr lang="en-GB" sz="1300">
                  <a:solidFill>
                    <a:srgbClr val="FFFFFF"/>
                  </a:solidFill>
                  <a:latin typeface="Arial"/>
                  <a:ea typeface="Arial"/>
                  <a:cs typeface="Arial"/>
                  <a:sym typeface="Arial"/>
                </a:rPr>
                <a:t>.</a:t>
              </a:r>
              <a:endParaRPr/>
            </a:p>
          </p:txBody>
        </p:sp>
      </p:grpSp>
      <p:sp>
        <p:nvSpPr>
          <p:cNvPr id="2028" name="Google Shape;2028;p17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Three Points with Image">
  <p:cSld name="Three Points with Image">
    <p:spTree>
      <p:nvGrpSpPr>
        <p:cNvPr id="1" name="Shape 2029"/>
        <p:cNvGrpSpPr/>
        <p:nvPr/>
      </p:nvGrpSpPr>
      <p:grpSpPr>
        <a:xfrm>
          <a:off x="0" y="0"/>
          <a:ext cx="0" cy="0"/>
          <a:chOff x="0" y="0"/>
          <a:chExt cx="0" cy="0"/>
        </a:xfrm>
      </p:grpSpPr>
      <p:grpSp>
        <p:nvGrpSpPr>
          <p:cNvPr id="2030" name="Google Shape;2030;p176"/>
          <p:cNvGrpSpPr/>
          <p:nvPr/>
        </p:nvGrpSpPr>
        <p:grpSpPr>
          <a:xfrm>
            <a:off x="12146280" y="-4"/>
            <a:ext cx="45723" cy="6858008"/>
            <a:chOff x="-1" y="-2"/>
            <a:chExt cx="45722" cy="6858006"/>
          </a:xfrm>
        </p:grpSpPr>
        <p:sp>
          <p:nvSpPr>
            <p:cNvPr id="2031" name="Google Shape;2031;p176"/>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32" name="Google Shape;2032;p176"/>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033" name="Google Shape;2033;p176"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034" name="Google Shape;2034;p176"/>
          <p:cNvGrpSpPr/>
          <p:nvPr/>
        </p:nvGrpSpPr>
        <p:grpSpPr>
          <a:xfrm>
            <a:off x="-4" y="-4"/>
            <a:ext cx="45724" cy="6858003"/>
            <a:chOff x="-2" y="-2"/>
            <a:chExt cx="45722" cy="6858002"/>
          </a:xfrm>
        </p:grpSpPr>
        <p:sp>
          <p:nvSpPr>
            <p:cNvPr id="2035" name="Google Shape;2035;p176"/>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36" name="Google Shape;2036;p176"/>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037" name="Google Shape;2037;p176"/>
          <p:cNvSpPr>
            <a:spLocks noGrp="1"/>
          </p:cNvSpPr>
          <p:nvPr>
            <p:ph type="pic" idx="2"/>
          </p:nvPr>
        </p:nvSpPr>
        <p:spPr>
          <a:xfrm>
            <a:off x="7532596" y="0"/>
            <a:ext cx="4615861" cy="6858000"/>
          </a:xfrm>
          <a:prstGeom prst="rect">
            <a:avLst/>
          </a:prstGeom>
          <a:noFill/>
          <a:ln>
            <a:noFill/>
          </a:ln>
        </p:spPr>
      </p:sp>
      <p:sp>
        <p:nvSpPr>
          <p:cNvPr id="2038" name="Google Shape;2038;p176"/>
          <p:cNvSpPr txBox="1">
            <a:spLocks noGrp="1"/>
          </p:cNvSpPr>
          <p:nvPr>
            <p:ph type="title"/>
          </p:nvPr>
        </p:nvSpPr>
        <p:spPr>
          <a:xfrm>
            <a:off x="612648" y="344422"/>
            <a:ext cx="6466114"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039" name="Google Shape;2039;p176"/>
          <p:cNvSpPr txBox="1">
            <a:spLocks noGrp="1"/>
          </p:cNvSpPr>
          <p:nvPr>
            <p:ph type="body" idx="1"/>
          </p:nvPr>
        </p:nvSpPr>
        <p:spPr>
          <a:xfrm>
            <a:off x="2051630" y="1668702"/>
            <a:ext cx="5230914" cy="109728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242424"/>
              </a:buClr>
              <a:buSzPts val="1800"/>
              <a:buNone/>
              <a:defRPr/>
            </a:lvl1pPr>
            <a:lvl2pPr marL="914400" lvl="1" indent="-228600" algn="l">
              <a:lnSpc>
                <a:spcPct val="90000"/>
              </a:lnSpc>
              <a:spcBef>
                <a:spcPts val="0"/>
              </a:spcBef>
              <a:spcAft>
                <a:spcPts val="0"/>
              </a:spcAft>
              <a:buClr>
                <a:srgbClr val="242424"/>
              </a:buClr>
              <a:buSzPts val="1800"/>
              <a:buNone/>
              <a:defRPr/>
            </a:lvl2pPr>
            <a:lvl3pPr marL="1371600" lvl="2" indent="-228600" algn="l">
              <a:lnSpc>
                <a:spcPct val="90000"/>
              </a:lnSpc>
              <a:spcBef>
                <a:spcPts val="0"/>
              </a:spcBef>
              <a:spcAft>
                <a:spcPts val="0"/>
              </a:spcAft>
              <a:buClr>
                <a:srgbClr val="242424"/>
              </a:buClr>
              <a:buSzPts val="1800"/>
              <a:buNone/>
              <a:defRPr/>
            </a:lvl3pPr>
            <a:lvl4pPr marL="1828800" lvl="3" indent="-228600" algn="l">
              <a:lnSpc>
                <a:spcPct val="90000"/>
              </a:lnSpc>
              <a:spcBef>
                <a:spcPts val="0"/>
              </a:spcBef>
              <a:spcAft>
                <a:spcPts val="0"/>
              </a:spcAft>
              <a:buClr>
                <a:srgbClr val="242424"/>
              </a:buClr>
              <a:buSzPts val="1800"/>
              <a:buNone/>
              <a:defRPr/>
            </a:lvl4pPr>
            <a:lvl5pPr marL="2286000" lvl="4" indent="-228600" algn="l">
              <a:lnSpc>
                <a:spcPct val="90000"/>
              </a:lnSpc>
              <a:spcBef>
                <a:spcPts val="0"/>
              </a:spcBef>
              <a:spcAft>
                <a:spcPts val="0"/>
              </a:spcAft>
              <a:buClr>
                <a:srgbClr val="242424"/>
              </a:buClr>
              <a:buSzPts val="1800"/>
              <a:buNone/>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40" name="Google Shape;2040;p176"/>
          <p:cNvSpPr txBox="1">
            <a:spLocks noGrp="1"/>
          </p:cNvSpPr>
          <p:nvPr>
            <p:ph type="body" idx="3"/>
          </p:nvPr>
        </p:nvSpPr>
        <p:spPr>
          <a:xfrm>
            <a:off x="2051630" y="3134921"/>
            <a:ext cx="5230914"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41" name="Google Shape;2041;p176"/>
          <p:cNvSpPr txBox="1">
            <a:spLocks noGrp="1"/>
          </p:cNvSpPr>
          <p:nvPr>
            <p:ph type="body" idx="4"/>
          </p:nvPr>
        </p:nvSpPr>
        <p:spPr>
          <a:xfrm>
            <a:off x="2051630" y="4601140"/>
            <a:ext cx="5230914"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42" name="Google Shape;2042;p176"/>
          <p:cNvSpPr txBox="1">
            <a:spLocks noGrp="1"/>
          </p:cNvSpPr>
          <p:nvPr>
            <p:ph type="body" idx="5"/>
          </p:nvPr>
        </p:nvSpPr>
        <p:spPr>
          <a:xfrm>
            <a:off x="606551" y="1668702"/>
            <a:ext cx="1104901" cy="109826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43" name="Google Shape;2043;p176"/>
          <p:cNvSpPr txBox="1">
            <a:spLocks noGrp="1"/>
          </p:cNvSpPr>
          <p:nvPr>
            <p:ph type="body" idx="6"/>
          </p:nvPr>
        </p:nvSpPr>
        <p:spPr>
          <a:xfrm>
            <a:off x="606551" y="3134921"/>
            <a:ext cx="1104901"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44" name="Google Shape;2044;p176"/>
          <p:cNvSpPr txBox="1">
            <a:spLocks noGrp="1"/>
          </p:cNvSpPr>
          <p:nvPr>
            <p:ph type="body" idx="7"/>
          </p:nvPr>
        </p:nvSpPr>
        <p:spPr>
          <a:xfrm>
            <a:off x="606551" y="4601140"/>
            <a:ext cx="1104901"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045" name="Google Shape;2045;p176"/>
          <p:cNvGrpSpPr/>
          <p:nvPr/>
        </p:nvGrpSpPr>
        <p:grpSpPr>
          <a:xfrm>
            <a:off x="12254601" y="-3"/>
            <a:ext cx="2377444" cy="2922111"/>
            <a:chOff x="-1" y="-2"/>
            <a:chExt cx="2377443" cy="2922109"/>
          </a:xfrm>
        </p:grpSpPr>
        <p:sp>
          <p:nvSpPr>
            <p:cNvPr id="2046" name="Google Shape;2046;p176"/>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7" name="Google Shape;2047;p176"/>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X”</a:t>
              </a:r>
              <a:r>
                <a:rPr lang="en-GB" sz="1300">
                  <a:solidFill>
                    <a:srgbClr val="FFFFFF"/>
                  </a:solidFill>
                  <a:latin typeface="Arial"/>
                  <a:ea typeface="Arial"/>
                  <a:cs typeface="Arial"/>
                  <a:sym typeface="Arial"/>
                </a:rPr>
                <a:t>.</a:t>
              </a:r>
              <a:endParaRPr/>
            </a:p>
          </p:txBody>
        </p:sp>
      </p:grpSp>
      <p:sp>
        <p:nvSpPr>
          <p:cNvPr id="2048" name="Google Shape;2048;p176"/>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Three Points with Image (horizontal)">
  <p:cSld name="Three Points with Image (horizontal)">
    <p:spTree>
      <p:nvGrpSpPr>
        <p:cNvPr id="1" name="Shape 2049"/>
        <p:cNvGrpSpPr/>
        <p:nvPr/>
      </p:nvGrpSpPr>
      <p:grpSpPr>
        <a:xfrm>
          <a:off x="0" y="0"/>
          <a:ext cx="0" cy="0"/>
          <a:chOff x="0" y="0"/>
          <a:chExt cx="0" cy="0"/>
        </a:xfrm>
      </p:grpSpPr>
      <p:grpSp>
        <p:nvGrpSpPr>
          <p:cNvPr id="2050" name="Google Shape;2050;p177"/>
          <p:cNvGrpSpPr/>
          <p:nvPr/>
        </p:nvGrpSpPr>
        <p:grpSpPr>
          <a:xfrm>
            <a:off x="12146280" y="-4"/>
            <a:ext cx="45723" cy="6858008"/>
            <a:chOff x="-1" y="-2"/>
            <a:chExt cx="45722" cy="6858006"/>
          </a:xfrm>
        </p:grpSpPr>
        <p:sp>
          <p:nvSpPr>
            <p:cNvPr id="2051" name="Google Shape;2051;p177"/>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52" name="Google Shape;2052;p177"/>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053" name="Google Shape;2053;p177"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054" name="Google Shape;2054;p177"/>
          <p:cNvGrpSpPr/>
          <p:nvPr/>
        </p:nvGrpSpPr>
        <p:grpSpPr>
          <a:xfrm>
            <a:off x="-4" y="-4"/>
            <a:ext cx="45724" cy="6858003"/>
            <a:chOff x="-2" y="-2"/>
            <a:chExt cx="45722" cy="6858002"/>
          </a:xfrm>
        </p:grpSpPr>
        <p:sp>
          <p:nvSpPr>
            <p:cNvPr id="2055" name="Google Shape;2055;p177"/>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56" name="Google Shape;2056;p177"/>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057" name="Google Shape;2057;p177"/>
          <p:cNvSpPr>
            <a:spLocks noGrp="1"/>
          </p:cNvSpPr>
          <p:nvPr>
            <p:ph type="pic" idx="2"/>
          </p:nvPr>
        </p:nvSpPr>
        <p:spPr>
          <a:xfrm>
            <a:off x="47244" y="4321630"/>
            <a:ext cx="12097512" cy="2536370"/>
          </a:xfrm>
          <a:prstGeom prst="rect">
            <a:avLst/>
          </a:prstGeom>
          <a:noFill/>
          <a:ln>
            <a:noFill/>
          </a:ln>
        </p:spPr>
      </p:sp>
      <p:sp>
        <p:nvSpPr>
          <p:cNvPr id="2058" name="Google Shape;2058;p177"/>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059" name="Google Shape;2059;p177"/>
          <p:cNvSpPr txBox="1">
            <a:spLocks noGrp="1"/>
          </p:cNvSpPr>
          <p:nvPr>
            <p:ph type="body" idx="1"/>
          </p:nvPr>
        </p:nvSpPr>
        <p:spPr>
          <a:xfrm>
            <a:off x="871727" y="1599320"/>
            <a:ext cx="2920091" cy="2112196"/>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600"/>
              <a:buFont typeface="Arial"/>
              <a:buNone/>
              <a:defRPr sz="2600"/>
            </a:lvl1pPr>
            <a:lvl2pPr marL="914400" lvl="1" indent="-228600" algn="ctr">
              <a:lnSpc>
                <a:spcPct val="90000"/>
              </a:lnSpc>
              <a:spcBef>
                <a:spcPts val="0"/>
              </a:spcBef>
              <a:spcAft>
                <a:spcPts val="0"/>
              </a:spcAft>
              <a:buClr>
                <a:srgbClr val="242424"/>
              </a:buClr>
              <a:buSzPts val="2600"/>
              <a:buFont typeface="Arial"/>
              <a:buNone/>
              <a:defRPr sz="2600"/>
            </a:lvl2pPr>
            <a:lvl3pPr marL="1371600" lvl="2" indent="-228600" algn="ctr">
              <a:lnSpc>
                <a:spcPct val="90000"/>
              </a:lnSpc>
              <a:spcBef>
                <a:spcPts val="0"/>
              </a:spcBef>
              <a:spcAft>
                <a:spcPts val="0"/>
              </a:spcAft>
              <a:buClr>
                <a:srgbClr val="242424"/>
              </a:buClr>
              <a:buSzPts val="2600"/>
              <a:buFont typeface="Arial"/>
              <a:buNone/>
              <a:defRPr sz="2600"/>
            </a:lvl3pPr>
            <a:lvl4pPr marL="1828800" lvl="3" indent="-228600" algn="ctr">
              <a:lnSpc>
                <a:spcPct val="90000"/>
              </a:lnSpc>
              <a:spcBef>
                <a:spcPts val="0"/>
              </a:spcBef>
              <a:spcAft>
                <a:spcPts val="0"/>
              </a:spcAft>
              <a:buClr>
                <a:srgbClr val="242424"/>
              </a:buClr>
              <a:buSzPts val="2600"/>
              <a:buFont typeface="Arial"/>
              <a:buNone/>
              <a:defRPr sz="2600"/>
            </a:lvl4pPr>
            <a:lvl5pPr marL="2286000" lvl="4" indent="-228600" algn="ctr">
              <a:lnSpc>
                <a:spcPct val="90000"/>
              </a:lnSpc>
              <a:spcBef>
                <a:spcPts val="0"/>
              </a:spcBef>
              <a:spcAft>
                <a:spcPts val="0"/>
              </a:spcAft>
              <a:buClr>
                <a:srgbClr val="242424"/>
              </a:buClr>
              <a:buSzPts val="2600"/>
              <a:buFont typeface="Arial"/>
              <a:buNone/>
              <a:defRPr sz="2600"/>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60" name="Google Shape;2060;p177"/>
          <p:cNvSpPr txBox="1">
            <a:spLocks noGrp="1"/>
          </p:cNvSpPr>
          <p:nvPr>
            <p:ph type="body" idx="3"/>
          </p:nvPr>
        </p:nvSpPr>
        <p:spPr>
          <a:xfrm>
            <a:off x="4635956" y="1599320"/>
            <a:ext cx="2920092" cy="211219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61" name="Google Shape;2061;p177"/>
          <p:cNvSpPr txBox="1">
            <a:spLocks noGrp="1"/>
          </p:cNvSpPr>
          <p:nvPr>
            <p:ph type="body" idx="4"/>
          </p:nvPr>
        </p:nvSpPr>
        <p:spPr>
          <a:xfrm>
            <a:off x="8400181" y="1599320"/>
            <a:ext cx="2920092" cy="211219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2062" name="Google Shape;2062;p177"/>
          <p:cNvCxnSpPr/>
          <p:nvPr/>
        </p:nvCxnSpPr>
        <p:spPr>
          <a:xfrm flipH="1">
            <a:off x="4213885" y="1451071"/>
            <a:ext cx="2" cy="2408697"/>
          </a:xfrm>
          <a:prstGeom prst="straightConnector1">
            <a:avLst/>
          </a:prstGeom>
          <a:noFill/>
          <a:ln w="9525" cap="flat" cmpd="sng">
            <a:solidFill>
              <a:schemeClr val="accent2"/>
            </a:solidFill>
            <a:prstDash val="solid"/>
            <a:miter lim="8000"/>
            <a:headEnd type="none" w="sm" len="sm"/>
            <a:tailEnd type="none" w="sm" len="sm"/>
          </a:ln>
        </p:spPr>
      </p:cxnSp>
      <p:cxnSp>
        <p:nvCxnSpPr>
          <p:cNvPr id="2063" name="Google Shape;2063;p177"/>
          <p:cNvCxnSpPr/>
          <p:nvPr/>
        </p:nvCxnSpPr>
        <p:spPr>
          <a:xfrm>
            <a:off x="7978112" y="1451071"/>
            <a:ext cx="2" cy="2408697"/>
          </a:xfrm>
          <a:prstGeom prst="straightConnector1">
            <a:avLst/>
          </a:prstGeom>
          <a:noFill/>
          <a:ln w="9525" cap="flat" cmpd="sng">
            <a:solidFill>
              <a:schemeClr val="accent2"/>
            </a:solidFill>
            <a:prstDash val="solid"/>
            <a:miter lim="8000"/>
            <a:headEnd type="none" w="sm" len="sm"/>
            <a:tailEnd type="none" w="sm" len="sm"/>
          </a:ln>
        </p:spPr>
      </p:cxnSp>
      <p:cxnSp>
        <p:nvCxnSpPr>
          <p:cNvPr id="2064" name="Google Shape;2064;p177"/>
          <p:cNvCxnSpPr/>
          <p:nvPr/>
        </p:nvCxnSpPr>
        <p:spPr>
          <a:xfrm flipH="1">
            <a:off x="4213885" y="1451071"/>
            <a:ext cx="2" cy="2408697"/>
          </a:xfrm>
          <a:prstGeom prst="straightConnector1">
            <a:avLst/>
          </a:prstGeom>
          <a:noFill/>
          <a:ln w="9525" cap="flat" cmpd="sng">
            <a:solidFill>
              <a:schemeClr val="accent2"/>
            </a:solidFill>
            <a:prstDash val="solid"/>
            <a:miter lim="8000"/>
            <a:headEnd type="none" w="sm" len="sm"/>
            <a:tailEnd type="none" w="sm" len="sm"/>
          </a:ln>
        </p:spPr>
      </p:cxnSp>
      <p:cxnSp>
        <p:nvCxnSpPr>
          <p:cNvPr id="2065" name="Google Shape;2065;p177"/>
          <p:cNvCxnSpPr/>
          <p:nvPr/>
        </p:nvCxnSpPr>
        <p:spPr>
          <a:xfrm>
            <a:off x="7978112" y="1451071"/>
            <a:ext cx="2" cy="2408697"/>
          </a:xfrm>
          <a:prstGeom prst="straightConnector1">
            <a:avLst/>
          </a:prstGeom>
          <a:noFill/>
          <a:ln w="9525" cap="flat" cmpd="sng">
            <a:solidFill>
              <a:schemeClr val="accent2"/>
            </a:solidFill>
            <a:prstDash val="solid"/>
            <a:miter lim="8000"/>
            <a:headEnd type="none" w="sm" len="sm"/>
            <a:tailEnd type="none" w="sm" len="sm"/>
          </a:ln>
        </p:spPr>
      </p:cxnSp>
      <p:grpSp>
        <p:nvGrpSpPr>
          <p:cNvPr id="2066" name="Google Shape;2066;p177"/>
          <p:cNvGrpSpPr/>
          <p:nvPr/>
        </p:nvGrpSpPr>
        <p:grpSpPr>
          <a:xfrm>
            <a:off x="12254601" y="-3"/>
            <a:ext cx="2377444" cy="2922111"/>
            <a:chOff x="-1" y="-2"/>
            <a:chExt cx="2377443" cy="2922109"/>
          </a:xfrm>
        </p:grpSpPr>
        <p:sp>
          <p:nvSpPr>
            <p:cNvPr id="2067" name="Google Shape;2067;p177"/>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8" name="Google Shape;2068;p177"/>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2069" name="Google Shape;2069;p177"/>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Three Images">
  <p:cSld name="Three Images">
    <p:spTree>
      <p:nvGrpSpPr>
        <p:cNvPr id="1" name="Shape 2070"/>
        <p:cNvGrpSpPr/>
        <p:nvPr/>
      </p:nvGrpSpPr>
      <p:grpSpPr>
        <a:xfrm>
          <a:off x="0" y="0"/>
          <a:ext cx="0" cy="0"/>
          <a:chOff x="0" y="0"/>
          <a:chExt cx="0" cy="0"/>
        </a:xfrm>
      </p:grpSpPr>
      <p:grpSp>
        <p:nvGrpSpPr>
          <p:cNvPr id="2071" name="Google Shape;2071;p178"/>
          <p:cNvGrpSpPr/>
          <p:nvPr/>
        </p:nvGrpSpPr>
        <p:grpSpPr>
          <a:xfrm>
            <a:off x="12146280" y="-4"/>
            <a:ext cx="45723" cy="6858008"/>
            <a:chOff x="-1" y="-2"/>
            <a:chExt cx="45722" cy="6858006"/>
          </a:xfrm>
        </p:grpSpPr>
        <p:sp>
          <p:nvSpPr>
            <p:cNvPr id="2072" name="Google Shape;2072;p178"/>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73" name="Google Shape;2073;p178"/>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074" name="Google Shape;2074;p17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075" name="Google Shape;2075;p178"/>
          <p:cNvGrpSpPr/>
          <p:nvPr/>
        </p:nvGrpSpPr>
        <p:grpSpPr>
          <a:xfrm>
            <a:off x="-4" y="-4"/>
            <a:ext cx="45724" cy="6858003"/>
            <a:chOff x="-2" y="-2"/>
            <a:chExt cx="45722" cy="6858002"/>
          </a:xfrm>
        </p:grpSpPr>
        <p:sp>
          <p:nvSpPr>
            <p:cNvPr id="2076" name="Google Shape;2076;p178"/>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77" name="Google Shape;2077;p178"/>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078" name="Google Shape;2078;p178"/>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079" name="Google Shape;2079;p178"/>
          <p:cNvSpPr>
            <a:spLocks noGrp="1"/>
          </p:cNvSpPr>
          <p:nvPr>
            <p:ph type="pic" idx="2"/>
          </p:nvPr>
        </p:nvSpPr>
        <p:spPr>
          <a:xfrm>
            <a:off x="606551" y="1835150"/>
            <a:ext cx="3164478" cy="2286000"/>
          </a:xfrm>
          <a:prstGeom prst="rect">
            <a:avLst/>
          </a:prstGeom>
          <a:noFill/>
          <a:ln>
            <a:noFill/>
          </a:ln>
        </p:spPr>
      </p:sp>
      <p:sp>
        <p:nvSpPr>
          <p:cNvPr id="2080" name="Google Shape;2080;p178"/>
          <p:cNvSpPr txBox="1">
            <a:spLocks noGrp="1"/>
          </p:cNvSpPr>
          <p:nvPr>
            <p:ph type="body" idx="1"/>
          </p:nvPr>
        </p:nvSpPr>
        <p:spPr>
          <a:xfrm>
            <a:off x="606551" y="4506228"/>
            <a:ext cx="3164478" cy="397034"/>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0"/>
              </a:spcBef>
              <a:spcAft>
                <a:spcPts val="0"/>
              </a:spcAft>
              <a:buClr>
                <a:schemeClr val="accent1"/>
              </a:buClr>
              <a:buSzPts val="2200"/>
              <a:buFont typeface="Arial"/>
              <a:buNone/>
              <a:defRPr sz="2200" b="1">
                <a:solidFill>
                  <a:schemeClr val="accent1"/>
                </a:solidFill>
              </a:defRPr>
            </a:lvl1pPr>
            <a:lvl2pPr marL="914400" lvl="1" indent="-228600" algn="ctr">
              <a:lnSpc>
                <a:spcPct val="90000"/>
              </a:lnSpc>
              <a:spcBef>
                <a:spcPts val="0"/>
              </a:spcBef>
              <a:spcAft>
                <a:spcPts val="0"/>
              </a:spcAft>
              <a:buClr>
                <a:schemeClr val="accent1"/>
              </a:buClr>
              <a:buSzPts val="2200"/>
              <a:buFont typeface="Arial"/>
              <a:buNone/>
              <a:defRPr sz="2200" b="1">
                <a:solidFill>
                  <a:schemeClr val="accent1"/>
                </a:solidFill>
              </a:defRPr>
            </a:lvl2pPr>
            <a:lvl3pPr marL="1371600" lvl="2" indent="-228600" algn="ctr">
              <a:lnSpc>
                <a:spcPct val="90000"/>
              </a:lnSpc>
              <a:spcBef>
                <a:spcPts val="0"/>
              </a:spcBef>
              <a:spcAft>
                <a:spcPts val="0"/>
              </a:spcAft>
              <a:buClr>
                <a:schemeClr val="accent1"/>
              </a:buClr>
              <a:buSzPts val="2200"/>
              <a:buFont typeface="Arial"/>
              <a:buNone/>
              <a:defRPr sz="2200" b="1">
                <a:solidFill>
                  <a:schemeClr val="accent1"/>
                </a:solidFill>
              </a:defRPr>
            </a:lvl3pPr>
            <a:lvl4pPr marL="1828800" lvl="3" indent="-228600" algn="ctr">
              <a:lnSpc>
                <a:spcPct val="90000"/>
              </a:lnSpc>
              <a:spcBef>
                <a:spcPts val="0"/>
              </a:spcBef>
              <a:spcAft>
                <a:spcPts val="0"/>
              </a:spcAft>
              <a:buClr>
                <a:schemeClr val="accent1"/>
              </a:buClr>
              <a:buSzPts val="2200"/>
              <a:buFont typeface="Arial"/>
              <a:buNone/>
              <a:defRPr sz="2200" b="1">
                <a:solidFill>
                  <a:schemeClr val="accent1"/>
                </a:solidFill>
              </a:defRPr>
            </a:lvl4pPr>
            <a:lvl5pPr marL="2286000" lvl="4" indent="-228600" algn="ctr">
              <a:lnSpc>
                <a:spcPct val="90000"/>
              </a:lnSpc>
              <a:spcBef>
                <a:spcPts val="0"/>
              </a:spcBef>
              <a:spcAft>
                <a:spcPts val="0"/>
              </a:spcAft>
              <a:buClr>
                <a:schemeClr val="accent1"/>
              </a:buClr>
              <a:buSzPts val="2200"/>
              <a:buFont typeface="Arial"/>
              <a:buNone/>
              <a:defRPr sz="2200" b="1">
                <a:solidFill>
                  <a:schemeClr val="accent1"/>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81" name="Google Shape;2081;p178"/>
          <p:cNvSpPr txBox="1">
            <a:spLocks noGrp="1"/>
          </p:cNvSpPr>
          <p:nvPr>
            <p:ph type="body" idx="3"/>
          </p:nvPr>
        </p:nvSpPr>
        <p:spPr>
          <a:xfrm>
            <a:off x="4400984" y="4506228"/>
            <a:ext cx="3164478" cy="397034"/>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82" name="Google Shape;2082;p178"/>
          <p:cNvSpPr txBox="1">
            <a:spLocks noGrp="1"/>
          </p:cNvSpPr>
          <p:nvPr>
            <p:ph type="body" idx="4"/>
          </p:nvPr>
        </p:nvSpPr>
        <p:spPr>
          <a:xfrm>
            <a:off x="8195418" y="4506228"/>
            <a:ext cx="3158384" cy="397034"/>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83" name="Google Shape;2083;p178"/>
          <p:cNvSpPr>
            <a:spLocks noGrp="1"/>
          </p:cNvSpPr>
          <p:nvPr>
            <p:ph type="pic" idx="5"/>
          </p:nvPr>
        </p:nvSpPr>
        <p:spPr>
          <a:xfrm>
            <a:off x="4400984" y="1835150"/>
            <a:ext cx="3164479" cy="2286000"/>
          </a:xfrm>
          <a:prstGeom prst="rect">
            <a:avLst/>
          </a:prstGeom>
          <a:noFill/>
          <a:ln>
            <a:noFill/>
          </a:ln>
        </p:spPr>
      </p:sp>
      <p:sp>
        <p:nvSpPr>
          <p:cNvPr id="2084" name="Google Shape;2084;p178"/>
          <p:cNvSpPr>
            <a:spLocks noGrp="1"/>
          </p:cNvSpPr>
          <p:nvPr>
            <p:ph type="pic" idx="6"/>
          </p:nvPr>
        </p:nvSpPr>
        <p:spPr>
          <a:xfrm>
            <a:off x="8195418" y="1835150"/>
            <a:ext cx="3164479" cy="2286000"/>
          </a:xfrm>
          <a:prstGeom prst="rect">
            <a:avLst/>
          </a:prstGeom>
          <a:noFill/>
          <a:ln>
            <a:noFill/>
          </a:ln>
        </p:spPr>
      </p:sp>
      <p:sp>
        <p:nvSpPr>
          <p:cNvPr id="2085" name="Google Shape;2085;p178"/>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06"/>
        <p:cNvGrpSpPr/>
        <p:nvPr/>
      </p:nvGrpSpPr>
      <p:grpSpPr>
        <a:xfrm>
          <a:off x="0" y="0"/>
          <a:ext cx="0" cy="0"/>
          <a:chOff x="0" y="0"/>
          <a:chExt cx="0" cy="0"/>
        </a:xfrm>
      </p:grpSpPr>
      <p:pic>
        <p:nvPicPr>
          <p:cNvPr id="207" name="Google Shape;207;p52"/>
          <p:cNvPicPr preferRelativeResize="0"/>
          <p:nvPr/>
        </p:nvPicPr>
        <p:blipFill rotWithShape="1">
          <a:blip r:embed="rId2">
            <a:alphaModFix/>
          </a:blip>
          <a:srcRect t="5730"/>
          <a:stretch/>
        </p:blipFill>
        <p:spPr>
          <a:xfrm>
            <a:off x="1524" y="0"/>
            <a:ext cx="12188952" cy="6858000"/>
          </a:xfrm>
          <a:prstGeom prst="rect">
            <a:avLst/>
          </a:prstGeom>
          <a:noFill/>
          <a:ln>
            <a:noFill/>
          </a:ln>
        </p:spPr>
      </p:pic>
      <p:sp>
        <p:nvSpPr>
          <p:cNvPr id="208" name="Google Shape;208;p52"/>
          <p:cNvSpPr/>
          <p:nvPr/>
        </p:nvSpPr>
        <p:spPr>
          <a:xfrm>
            <a:off x="0" y="0"/>
            <a:ext cx="12192000" cy="6858000"/>
          </a:xfrm>
          <a:prstGeom prst="rect">
            <a:avLst/>
          </a:prstGeom>
          <a:gradFill>
            <a:gsLst>
              <a:gs pos="0">
                <a:srgbClr val="003375">
                  <a:alpha val="94901"/>
                </a:srgbClr>
              </a:gs>
              <a:gs pos="52000">
                <a:srgbClr val="003375">
                  <a:alpha val="80000"/>
                </a:srgbClr>
              </a:gs>
              <a:gs pos="73000">
                <a:srgbClr val="003375">
                  <a:alpha val="60000"/>
                </a:srgbClr>
              </a:gs>
              <a:gs pos="100000">
                <a:srgbClr val="003375">
                  <a:alpha val="2000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9" name="Google Shape;209;p52"/>
          <p:cNvSpPr txBox="1">
            <a:spLocks noGrp="1"/>
          </p:cNvSpPr>
          <p:nvPr>
            <p:ph type="title"/>
          </p:nvPr>
        </p:nvSpPr>
        <p:spPr>
          <a:xfrm>
            <a:off x="1197428" y="2967335"/>
            <a:ext cx="9307285" cy="923330"/>
          </a:xfrm>
          <a:prstGeom prst="rect">
            <a:avLst/>
          </a:prstGeom>
          <a:noFill/>
          <a:ln>
            <a:noFill/>
          </a:ln>
        </p:spPr>
        <p:txBody>
          <a:bodyPr spcFirstLastPara="1" wrap="square" lIns="0" tIns="45700" rIns="0" bIns="45700" anchor="ctr" anchorCtr="0">
            <a:spAutoFit/>
          </a:bodyPr>
          <a:lstStyle>
            <a:lvl1pPr lvl="0" algn="l">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0" name="Google Shape;210;p52"/>
          <p:cNvPicPr preferRelativeResize="0"/>
          <p:nvPr/>
        </p:nvPicPr>
        <p:blipFill rotWithShape="1">
          <a:blip r:embed="rId3">
            <a:alphaModFix/>
          </a:blip>
          <a:srcRect/>
          <a:stretch/>
        </p:blipFill>
        <p:spPr>
          <a:xfrm>
            <a:off x="11323828" y="6075932"/>
            <a:ext cx="576072" cy="576072"/>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Three Images 2">
  <p:cSld name="Three Images 2">
    <p:spTree>
      <p:nvGrpSpPr>
        <p:cNvPr id="1" name="Shape 2086"/>
        <p:cNvGrpSpPr/>
        <p:nvPr/>
      </p:nvGrpSpPr>
      <p:grpSpPr>
        <a:xfrm>
          <a:off x="0" y="0"/>
          <a:ext cx="0" cy="0"/>
          <a:chOff x="0" y="0"/>
          <a:chExt cx="0" cy="0"/>
        </a:xfrm>
      </p:grpSpPr>
      <p:grpSp>
        <p:nvGrpSpPr>
          <p:cNvPr id="2087" name="Google Shape;2087;p179"/>
          <p:cNvGrpSpPr/>
          <p:nvPr/>
        </p:nvGrpSpPr>
        <p:grpSpPr>
          <a:xfrm>
            <a:off x="12146280" y="-4"/>
            <a:ext cx="45723" cy="6858008"/>
            <a:chOff x="-1" y="-2"/>
            <a:chExt cx="45722" cy="6858006"/>
          </a:xfrm>
        </p:grpSpPr>
        <p:sp>
          <p:nvSpPr>
            <p:cNvPr id="2088" name="Google Shape;2088;p179"/>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89" name="Google Shape;2089;p179"/>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090" name="Google Shape;2090;p179"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091" name="Google Shape;2091;p179"/>
          <p:cNvGrpSpPr/>
          <p:nvPr/>
        </p:nvGrpSpPr>
        <p:grpSpPr>
          <a:xfrm>
            <a:off x="-4" y="-4"/>
            <a:ext cx="45724" cy="6858003"/>
            <a:chOff x="-2" y="-2"/>
            <a:chExt cx="45722" cy="6858002"/>
          </a:xfrm>
        </p:grpSpPr>
        <p:sp>
          <p:nvSpPr>
            <p:cNvPr id="2092" name="Google Shape;2092;p179"/>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93" name="Google Shape;2093;p179"/>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094" name="Google Shape;2094;p179"/>
          <p:cNvSpPr>
            <a:spLocks noGrp="1"/>
          </p:cNvSpPr>
          <p:nvPr>
            <p:ph type="pic" idx="2"/>
          </p:nvPr>
        </p:nvSpPr>
        <p:spPr>
          <a:xfrm>
            <a:off x="4098035" y="1486801"/>
            <a:ext cx="3995930" cy="4160523"/>
          </a:xfrm>
          <a:prstGeom prst="rect">
            <a:avLst/>
          </a:prstGeom>
          <a:noFill/>
          <a:ln>
            <a:noFill/>
          </a:ln>
        </p:spPr>
      </p:sp>
      <p:sp>
        <p:nvSpPr>
          <p:cNvPr id="2095" name="Google Shape;2095;p179"/>
          <p:cNvSpPr>
            <a:spLocks noGrp="1"/>
          </p:cNvSpPr>
          <p:nvPr>
            <p:ph type="pic" idx="3"/>
          </p:nvPr>
        </p:nvSpPr>
        <p:spPr>
          <a:xfrm>
            <a:off x="8150352" y="1486801"/>
            <a:ext cx="3995931" cy="4160523"/>
          </a:xfrm>
          <a:prstGeom prst="rect">
            <a:avLst/>
          </a:prstGeom>
          <a:noFill/>
          <a:ln>
            <a:noFill/>
          </a:ln>
        </p:spPr>
      </p:sp>
      <p:sp>
        <p:nvSpPr>
          <p:cNvPr id="2096" name="Google Shape;2096;p179"/>
          <p:cNvSpPr>
            <a:spLocks noGrp="1"/>
          </p:cNvSpPr>
          <p:nvPr>
            <p:ph type="pic" idx="4"/>
          </p:nvPr>
        </p:nvSpPr>
        <p:spPr>
          <a:xfrm>
            <a:off x="45718" y="1486801"/>
            <a:ext cx="3995929" cy="4160523"/>
          </a:xfrm>
          <a:prstGeom prst="rect">
            <a:avLst/>
          </a:prstGeom>
          <a:noFill/>
          <a:ln>
            <a:noFill/>
          </a:ln>
        </p:spPr>
      </p:sp>
      <p:sp>
        <p:nvSpPr>
          <p:cNvPr id="2097" name="Google Shape;2097;p179"/>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098" name="Google Shape;2098;p179"/>
          <p:cNvSpPr txBox="1">
            <a:spLocks noGrp="1"/>
          </p:cNvSpPr>
          <p:nvPr>
            <p:ph type="body" idx="1"/>
          </p:nvPr>
        </p:nvSpPr>
        <p:spPr>
          <a:xfrm>
            <a:off x="45718" y="5007428"/>
            <a:ext cx="3995931" cy="639895"/>
          </a:xfrm>
          <a:prstGeom prst="rect">
            <a:avLst/>
          </a:prstGeom>
          <a:solidFill>
            <a:srgbClr val="003375">
              <a:alpha val="89803"/>
            </a:srgbClr>
          </a:solid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FFFFFF"/>
              </a:buClr>
              <a:buSzPts val="2200"/>
              <a:buFont typeface="Arial"/>
              <a:buNone/>
              <a:defRPr sz="2200" b="1">
                <a:solidFill>
                  <a:srgbClr val="FFFFFF"/>
                </a:solidFill>
              </a:defRPr>
            </a:lvl1pPr>
            <a:lvl2pPr marL="914400" lvl="1" indent="-228600" algn="ctr">
              <a:lnSpc>
                <a:spcPct val="90000"/>
              </a:lnSpc>
              <a:spcBef>
                <a:spcPts val="0"/>
              </a:spcBef>
              <a:spcAft>
                <a:spcPts val="0"/>
              </a:spcAft>
              <a:buClr>
                <a:srgbClr val="FFFFFF"/>
              </a:buClr>
              <a:buSzPts val="2200"/>
              <a:buFont typeface="Arial"/>
              <a:buNone/>
              <a:defRPr sz="2200" b="1">
                <a:solidFill>
                  <a:srgbClr val="FFFFFF"/>
                </a:solidFill>
              </a:defRPr>
            </a:lvl2pPr>
            <a:lvl3pPr marL="1371600" lvl="2" indent="-228600" algn="ctr">
              <a:lnSpc>
                <a:spcPct val="90000"/>
              </a:lnSpc>
              <a:spcBef>
                <a:spcPts val="0"/>
              </a:spcBef>
              <a:spcAft>
                <a:spcPts val="0"/>
              </a:spcAft>
              <a:buClr>
                <a:srgbClr val="FFFFFF"/>
              </a:buClr>
              <a:buSzPts val="2200"/>
              <a:buFont typeface="Arial"/>
              <a:buNone/>
              <a:defRPr sz="2200" b="1">
                <a:solidFill>
                  <a:srgbClr val="FFFFFF"/>
                </a:solidFill>
              </a:defRPr>
            </a:lvl3pPr>
            <a:lvl4pPr marL="1828800" lvl="3" indent="-228600" algn="ctr">
              <a:lnSpc>
                <a:spcPct val="90000"/>
              </a:lnSpc>
              <a:spcBef>
                <a:spcPts val="0"/>
              </a:spcBef>
              <a:spcAft>
                <a:spcPts val="0"/>
              </a:spcAft>
              <a:buClr>
                <a:srgbClr val="FFFFFF"/>
              </a:buClr>
              <a:buSzPts val="2200"/>
              <a:buFont typeface="Arial"/>
              <a:buNone/>
              <a:defRPr sz="2200" b="1">
                <a:solidFill>
                  <a:srgbClr val="FFFFFF"/>
                </a:solidFill>
              </a:defRPr>
            </a:lvl4pPr>
            <a:lvl5pPr marL="2286000" lvl="4" indent="-228600" algn="ctr">
              <a:lnSpc>
                <a:spcPct val="90000"/>
              </a:lnSpc>
              <a:spcBef>
                <a:spcPts val="0"/>
              </a:spcBef>
              <a:spcAft>
                <a:spcPts val="0"/>
              </a:spcAft>
              <a:buClr>
                <a:srgbClr val="FFFFFF"/>
              </a:buClr>
              <a:buSzPts val="2200"/>
              <a:buFont typeface="Arial"/>
              <a:buNone/>
              <a:defRPr sz="22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099" name="Google Shape;2099;p179"/>
          <p:cNvSpPr txBox="1">
            <a:spLocks noGrp="1"/>
          </p:cNvSpPr>
          <p:nvPr>
            <p:ph type="body" idx="5"/>
          </p:nvPr>
        </p:nvSpPr>
        <p:spPr>
          <a:xfrm>
            <a:off x="4098035" y="5007426"/>
            <a:ext cx="3995931" cy="639895"/>
          </a:xfrm>
          <a:prstGeom prst="rect">
            <a:avLst/>
          </a:prstGeom>
          <a:solidFill>
            <a:srgbClr val="003375">
              <a:alpha val="89803"/>
            </a:srgbClr>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100" name="Google Shape;2100;p179"/>
          <p:cNvSpPr txBox="1">
            <a:spLocks noGrp="1"/>
          </p:cNvSpPr>
          <p:nvPr>
            <p:ph type="body" idx="6"/>
          </p:nvPr>
        </p:nvSpPr>
        <p:spPr>
          <a:xfrm>
            <a:off x="8150352" y="5007426"/>
            <a:ext cx="3995931" cy="639895"/>
          </a:xfrm>
          <a:prstGeom prst="rect">
            <a:avLst/>
          </a:prstGeom>
          <a:solidFill>
            <a:srgbClr val="003375">
              <a:alpha val="89803"/>
            </a:srgbClr>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101" name="Google Shape;2101;p179"/>
          <p:cNvGrpSpPr/>
          <p:nvPr/>
        </p:nvGrpSpPr>
        <p:grpSpPr>
          <a:xfrm>
            <a:off x="12254601" y="-3"/>
            <a:ext cx="2377444" cy="1331848"/>
            <a:chOff x="-1" y="-2"/>
            <a:chExt cx="2377443" cy="1331847"/>
          </a:xfrm>
        </p:grpSpPr>
        <p:sp>
          <p:nvSpPr>
            <p:cNvPr id="2102" name="Google Shape;2102;p179"/>
            <p:cNvSpPr/>
            <p:nvPr/>
          </p:nvSpPr>
          <p:spPr>
            <a:xfrm>
              <a:off x="-1" y="-2"/>
              <a:ext cx="2377443" cy="1331847"/>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3" name="Google Shape;2103;p179"/>
            <p:cNvSpPr txBox="1"/>
            <p:nvPr/>
          </p:nvSpPr>
          <p:spPr>
            <a:xfrm>
              <a:off x="-1" y="-2"/>
              <a:ext cx="2377443" cy="1129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blue text boxes, simply right-click image and “send to back”.</a:t>
              </a:r>
              <a:endParaRPr/>
            </a:p>
          </p:txBody>
        </p:sp>
      </p:grpSp>
      <p:sp>
        <p:nvSpPr>
          <p:cNvPr id="2104" name="Google Shape;2104;p179"/>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Statement and Image (right)">
  <p:cSld name="Statement and Image (right)">
    <p:spTree>
      <p:nvGrpSpPr>
        <p:cNvPr id="1" name="Shape 2105"/>
        <p:cNvGrpSpPr/>
        <p:nvPr/>
      </p:nvGrpSpPr>
      <p:grpSpPr>
        <a:xfrm>
          <a:off x="0" y="0"/>
          <a:ext cx="0" cy="0"/>
          <a:chOff x="0" y="0"/>
          <a:chExt cx="0" cy="0"/>
        </a:xfrm>
      </p:grpSpPr>
      <p:grpSp>
        <p:nvGrpSpPr>
          <p:cNvPr id="2106" name="Google Shape;2106;p180"/>
          <p:cNvGrpSpPr/>
          <p:nvPr/>
        </p:nvGrpSpPr>
        <p:grpSpPr>
          <a:xfrm>
            <a:off x="12146280" y="-4"/>
            <a:ext cx="45723" cy="6858008"/>
            <a:chOff x="-1" y="-2"/>
            <a:chExt cx="45722" cy="6858006"/>
          </a:xfrm>
        </p:grpSpPr>
        <p:sp>
          <p:nvSpPr>
            <p:cNvPr id="2107" name="Google Shape;2107;p180"/>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08" name="Google Shape;2108;p180"/>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109" name="Google Shape;2109;p180"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110" name="Google Shape;2110;p180"/>
          <p:cNvGrpSpPr/>
          <p:nvPr/>
        </p:nvGrpSpPr>
        <p:grpSpPr>
          <a:xfrm>
            <a:off x="-4" y="-4"/>
            <a:ext cx="45724" cy="6858003"/>
            <a:chOff x="-2" y="-2"/>
            <a:chExt cx="45722" cy="6858002"/>
          </a:xfrm>
        </p:grpSpPr>
        <p:sp>
          <p:nvSpPr>
            <p:cNvPr id="2111" name="Google Shape;2111;p180"/>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12" name="Google Shape;2112;p180"/>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113" name="Google Shape;2113;p180"/>
          <p:cNvSpPr>
            <a:spLocks noGrp="1"/>
          </p:cNvSpPr>
          <p:nvPr>
            <p:ph type="pic" idx="2"/>
          </p:nvPr>
        </p:nvSpPr>
        <p:spPr>
          <a:xfrm>
            <a:off x="6096000" y="0"/>
            <a:ext cx="6052457" cy="6858000"/>
          </a:xfrm>
          <a:prstGeom prst="rect">
            <a:avLst/>
          </a:prstGeom>
          <a:noFill/>
          <a:ln>
            <a:noFill/>
          </a:ln>
        </p:spPr>
      </p:sp>
      <p:sp>
        <p:nvSpPr>
          <p:cNvPr id="2114" name="Google Shape;2114;p180"/>
          <p:cNvSpPr txBox="1">
            <a:spLocks noGrp="1"/>
          </p:cNvSpPr>
          <p:nvPr>
            <p:ph type="body" idx="1"/>
          </p:nvPr>
        </p:nvSpPr>
        <p:spPr>
          <a:xfrm>
            <a:off x="961859" y="2880360"/>
            <a:ext cx="4215822" cy="1097282"/>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115" name="Google Shape;2115;p180"/>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Statement and Image (left)">
  <p:cSld name="Statement and Image (left)">
    <p:spTree>
      <p:nvGrpSpPr>
        <p:cNvPr id="1" name="Shape 2116"/>
        <p:cNvGrpSpPr/>
        <p:nvPr/>
      </p:nvGrpSpPr>
      <p:grpSpPr>
        <a:xfrm>
          <a:off x="0" y="0"/>
          <a:ext cx="0" cy="0"/>
          <a:chOff x="0" y="0"/>
          <a:chExt cx="0" cy="0"/>
        </a:xfrm>
      </p:grpSpPr>
      <p:grpSp>
        <p:nvGrpSpPr>
          <p:cNvPr id="2117" name="Google Shape;2117;p181"/>
          <p:cNvGrpSpPr/>
          <p:nvPr/>
        </p:nvGrpSpPr>
        <p:grpSpPr>
          <a:xfrm>
            <a:off x="12146280" y="-4"/>
            <a:ext cx="45723" cy="6858008"/>
            <a:chOff x="-1" y="-2"/>
            <a:chExt cx="45722" cy="6858006"/>
          </a:xfrm>
        </p:grpSpPr>
        <p:sp>
          <p:nvSpPr>
            <p:cNvPr id="2118" name="Google Shape;2118;p181"/>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19" name="Google Shape;2119;p181"/>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120" name="Google Shape;2120;p181"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121" name="Google Shape;2121;p181"/>
          <p:cNvGrpSpPr/>
          <p:nvPr/>
        </p:nvGrpSpPr>
        <p:grpSpPr>
          <a:xfrm>
            <a:off x="-4" y="-4"/>
            <a:ext cx="45724" cy="6858003"/>
            <a:chOff x="-2" y="-2"/>
            <a:chExt cx="45722" cy="6858002"/>
          </a:xfrm>
        </p:grpSpPr>
        <p:sp>
          <p:nvSpPr>
            <p:cNvPr id="2122" name="Google Shape;2122;p181"/>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23" name="Google Shape;2123;p181"/>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124" name="Google Shape;2124;p181"/>
          <p:cNvSpPr>
            <a:spLocks noGrp="1"/>
          </p:cNvSpPr>
          <p:nvPr>
            <p:ph type="pic" idx="2"/>
          </p:nvPr>
        </p:nvSpPr>
        <p:spPr>
          <a:xfrm>
            <a:off x="43542" y="0"/>
            <a:ext cx="6052460" cy="6858000"/>
          </a:xfrm>
          <a:prstGeom prst="rect">
            <a:avLst/>
          </a:prstGeom>
          <a:noFill/>
          <a:ln>
            <a:noFill/>
          </a:ln>
        </p:spPr>
      </p:sp>
      <p:sp>
        <p:nvSpPr>
          <p:cNvPr id="2125" name="Google Shape;2125;p181"/>
          <p:cNvSpPr txBox="1">
            <a:spLocks noGrp="1"/>
          </p:cNvSpPr>
          <p:nvPr>
            <p:ph type="body" idx="1"/>
          </p:nvPr>
        </p:nvSpPr>
        <p:spPr>
          <a:xfrm>
            <a:off x="7221146" y="2880360"/>
            <a:ext cx="4215821" cy="1097282"/>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126" name="Google Shape;2126;p181"/>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127"/>
        <p:cNvGrpSpPr/>
        <p:nvPr/>
      </p:nvGrpSpPr>
      <p:grpSpPr>
        <a:xfrm>
          <a:off x="0" y="0"/>
          <a:ext cx="0" cy="0"/>
          <a:chOff x="0" y="0"/>
          <a:chExt cx="0" cy="0"/>
        </a:xfrm>
      </p:grpSpPr>
      <p:grpSp>
        <p:nvGrpSpPr>
          <p:cNvPr id="2128" name="Google Shape;2128;p182"/>
          <p:cNvGrpSpPr/>
          <p:nvPr/>
        </p:nvGrpSpPr>
        <p:grpSpPr>
          <a:xfrm>
            <a:off x="12146280" y="-4"/>
            <a:ext cx="45723" cy="6858008"/>
            <a:chOff x="-1" y="-2"/>
            <a:chExt cx="45722" cy="6858006"/>
          </a:xfrm>
        </p:grpSpPr>
        <p:sp>
          <p:nvSpPr>
            <p:cNvPr id="2129" name="Google Shape;2129;p182"/>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30" name="Google Shape;2130;p182"/>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131" name="Google Shape;2131;p182"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132" name="Google Shape;2132;p182"/>
          <p:cNvGrpSpPr/>
          <p:nvPr/>
        </p:nvGrpSpPr>
        <p:grpSpPr>
          <a:xfrm>
            <a:off x="-4" y="-4"/>
            <a:ext cx="45724" cy="6858003"/>
            <a:chOff x="-2" y="-2"/>
            <a:chExt cx="45722" cy="6858002"/>
          </a:xfrm>
        </p:grpSpPr>
        <p:sp>
          <p:nvSpPr>
            <p:cNvPr id="2133" name="Google Shape;2133;p182"/>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34" name="Google Shape;2134;p182"/>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135" name="Google Shape;2135;p182"/>
          <p:cNvSpPr/>
          <p:nvPr/>
        </p:nvSpPr>
        <p:spPr>
          <a:xfrm>
            <a:off x="2894165" y="854280"/>
            <a:ext cx="1359599" cy="1105782"/>
          </a:xfrm>
          <a:custGeom>
            <a:avLst/>
            <a:gdLst/>
            <a:ahLst/>
            <a:cxnLst/>
            <a:rect l="l" t="t" r="r" b="b"/>
            <a:pathLst>
              <a:path w="21600" h="21600" extrusionOk="0">
                <a:moveTo>
                  <a:pt x="20011" y="0"/>
                </a:moveTo>
                <a:lnTo>
                  <a:pt x="21600" y="4121"/>
                </a:lnTo>
                <a:cubicBezTo>
                  <a:pt x="19982" y="4784"/>
                  <a:pt x="18821" y="5708"/>
                  <a:pt x="18118" y="6892"/>
                </a:cubicBezTo>
                <a:cubicBezTo>
                  <a:pt x="17415" y="8076"/>
                  <a:pt x="17044" y="9651"/>
                  <a:pt x="17006" y="11617"/>
                </a:cubicBezTo>
                <a:lnTo>
                  <a:pt x="20935" y="11617"/>
                </a:lnTo>
                <a:lnTo>
                  <a:pt x="20935" y="21600"/>
                </a:lnTo>
                <a:lnTo>
                  <a:pt x="12816" y="21600"/>
                </a:lnTo>
                <a:lnTo>
                  <a:pt x="12816" y="14459"/>
                </a:lnTo>
                <a:cubicBezTo>
                  <a:pt x="12816" y="11546"/>
                  <a:pt x="13023" y="9261"/>
                  <a:pt x="13437" y="7603"/>
                </a:cubicBezTo>
                <a:cubicBezTo>
                  <a:pt x="13852" y="5945"/>
                  <a:pt x="14622" y="4453"/>
                  <a:pt x="15749" y="3126"/>
                </a:cubicBezTo>
                <a:cubicBezTo>
                  <a:pt x="16876" y="1800"/>
                  <a:pt x="18296" y="758"/>
                  <a:pt x="20011" y="0"/>
                </a:cubicBezTo>
                <a:close/>
                <a:moveTo>
                  <a:pt x="7195" y="0"/>
                </a:moveTo>
                <a:lnTo>
                  <a:pt x="8784" y="4121"/>
                </a:lnTo>
                <a:cubicBezTo>
                  <a:pt x="7166" y="4784"/>
                  <a:pt x="6005" y="5708"/>
                  <a:pt x="5302" y="6892"/>
                </a:cubicBezTo>
                <a:cubicBezTo>
                  <a:pt x="4599" y="8076"/>
                  <a:pt x="4228" y="9651"/>
                  <a:pt x="4190" y="11617"/>
                </a:cubicBezTo>
                <a:lnTo>
                  <a:pt x="8119" y="11617"/>
                </a:lnTo>
                <a:lnTo>
                  <a:pt x="8119" y="21600"/>
                </a:lnTo>
                <a:lnTo>
                  <a:pt x="0" y="21600"/>
                </a:lnTo>
                <a:lnTo>
                  <a:pt x="0" y="14459"/>
                </a:lnTo>
                <a:cubicBezTo>
                  <a:pt x="0" y="11570"/>
                  <a:pt x="207" y="9290"/>
                  <a:pt x="621" y="7620"/>
                </a:cubicBezTo>
                <a:cubicBezTo>
                  <a:pt x="1035" y="5951"/>
                  <a:pt x="1801" y="4453"/>
                  <a:pt x="2918" y="3126"/>
                </a:cubicBezTo>
                <a:cubicBezTo>
                  <a:pt x="4036" y="1800"/>
                  <a:pt x="5461" y="758"/>
                  <a:pt x="7195" y="0"/>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36" name="Google Shape;2136;p182"/>
          <p:cNvSpPr>
            <a:spLocks noGrp="1"/>
          </p:cNvSpPr>
          <p:nvPr>
            <p:ph type="pic" idx="2"/>
          </p:nvPr>
        </p:nvSpPr>
        <p:spPr>
          <a:xfrm>
            <a:off x="7217229" y="0"/>
            <a:ext cx="4931230" cy="6858000"/>
          </a:xfrm>
          <a:prstGeom prst="rect">
            <a:avLst/>
          </a:prstGeom>
          <a:noFill/>
          <a:ln>
            <a:noFill/>
          </a:ln>
        </p:spPr>
      </p:sp>
      <p:sp>
        <p:nvSpPr>
          <p:cNvPr id="2137" name="Google Shape;2137;p182"/>
          <p:cNvSpPr txBox="1">
            <a:spLocks noGrp="1"/>
          </p:cNvSpPr>
          <p:nvPr>
            <p:ph type="body" idx="1"/>
          </p:nvPr>
        </p:nvSpPr>
        <p:spPr>
          <a:xfrm>
            <a:off x="961859" y="2096585"/>
            <a:ext cx="5547799" cy="28673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138" name="Google Shape;2138;p182"/>
          <p:cNvGrpSpPr/>
          <p:nvPr/>
        </p:nvGrpSpPr>
        <p:grpSpPr>
          <a:xfrm>
            <a:off x="12254601" y="-3"/>
            <a:ext cx="2377444" cy="2922111"/>
            <a:chOff x="-1" y="-2"/>
            <a:chExt cx="2377443" cy="2922109"/>
          </a:xfrm>
        </p:grpSpPr>
        <p:sp>
          <p:nvSpPr>
            <p:cNvPr id="2139" name="Google Shape;2139;p182"/>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0" name="Google Shape;2140;p182"/>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X”</a:t>
              </a:r>
              <a:r>
                <a:rPr lang="en-GB" sz="1300">
                  <a:solidFill>
                    <a:srgbClr val="FFFFFF"/>
                  </a:solidFill>
                  <a:latin typeface="Arial"/>
                  <a:ea typeface="Arial"/>
                  <a:cs typeface="Arial"/>
                  <a:sym typeface="Arial"/>
                </a:rPr>
                <a:t>.</a:t>
              </a:r>
              <a:endParaRPr/>
            </a:p>
          </p:txBody>
        </p:sp>
      </p:grpSp>
      <p:sp>
        <p:nvSpPr>
          <p:cNvPr id="2141" name="Google Shape;2141;p182"/>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Comparison / Split Screen">
  <p:cSld name="Comparison / Split Screen">
    <p:spTree>
      <p:nvGrpSpPr>
        <p:cNvPr id="1" name="Shape 2142"/>
        <p:cNvGrpSpPr/>
        <p:nvPr/>
      </p:nvGrpSpPr>
      <p:grpSpPr>
        <a:xfrm>
          <a:off x="0" y="0"/>
          <a:ext cx="0" cy="0"/>
          <a:chOff x="0" y="0"/>
          <a:chExt cx="0" cy="0"/>
        </a:xfrm>
      </p:grpSpPr>
      <p:grpSp>
        <p:nvGrpSpPr>
          <p:cNvPr id="2143" name="Google Shape;2143;p183"/>
          <p:cNvGrpSpPr/>
          <p:nvPr/>
        </p:nvGrpSpPr>
        <p:grpSpPr>
          <a:xfrm>
            <a:off x="12146280" y="-4"/>
            <a:ext cx="45723" cy="6858008"/>
            <a:chOff x="-1" y="-2"/>
            <a:chExt cx="45722" cy="6858006"/>
          </a:xfrm>
        </p:grpSpPr>
        <p:sp>
          <p:nvSpPr>
            <p:cNvPr id="2144" name="Google Shape;2144;p183"/>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45" name="Google Shape;2145;p183"/>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146" name="Google Shape;2146;p183"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147" name="Google Shape;2147;p183"/>
          <p:cNvGrpSpPr/>
          <p:nvPr/>
        </p:nvGrpSpPr>
        <p:grpSpPr>
          <a:xfrm>
            <a:off x="-4" y="-4"/>
            <a:ext cx="45724" cy="6858003"/>
            <a:chOff x="-2" y="-2"/>
            <a:chExt cx="45722" cy="6858002"/>
          </a:xfrm>
        </p:grpSpPr>
        <p:sp>
          <p:nvSpPr>
            <p:cNvPr id="2148" name="Google Shape;2148;p183"/>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49" name="Google Shape;2149;p183"/>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150" name="Google Shape;2150;p183"/>
          <p:cNvSpPr/>
          <p:nvPr/>
        </p:nvSpPr>
        <p:spPr>
          <a:xfrm>
            <a:off x="6096001" y="0"/>
            <a:ext cx="6052460" cy="68580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51" name="Google Shape;2151;p183"/>
          <p:cNvSpPr txBox="1">
            <a:spLocks noGrp="1"/>
          </p:cNvSpPr>
          <p:nvPr>
            <p:ph type="body" idx="1"/>
          </p:nvPr>
        </p:nvSpPr>
        <p:spPr>
          <a:xfrm>
            <a:off x="805542" y="1034139"/>
            <a:ext cx="4361690" cy="4789716"/>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152" name="Google Shape;2152;p183"/>
          <p:cNvSpPr txBox="1">
            <a:spLocks noGrp="1"/>
          </p:cNvSpPr>
          <p:nvPr>
            <p:ph type="body" idx="2"/>
          </p:nvPr>
        </p:nvSpPr>
        <p:spPr>
          <a:xfrm>
            <a:off x="6940135" y="1034139"/>
            <a:ext cx="4364193" cy="478971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153" name="Google Shape;2153;p18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Fullscreen Image">
  <p:cSld name="Fullscreen Image">
    <p:spTree>
      <p:nvGrpSpPr>
        <p:cNvPr id="1" name="Shape 2154"/>
        <p:cNvGrpSpPr/>
        <p:nvPr/>
      </p:nvGrpSpPr>
      <p:grpSpPr>
        <a:xfrm>
          <a:off x="0" y="0"/>
          <a:ext cx="0" cy="0"/>
          <a:chOff x="0" y="0"/>
          <a:chExt cx="0" cy="0"/>
        </a:xfrm>
      </p:grpSpPr>
      <p:grpSp>
        <p:nvGrpSpPr>
          <p:cNvPr id="2155" name="Google Shape;2155;p184"/>
          <p:cNvGrpSpPr/>
          <p:nvPr/>
        </p:nvGrpSpPr>
        <p:grpSpPr>
          <a:xfrm>
            <a:off x="12146280" y="-4"/>
            <a:ext cx="45723" cy="6858008"/>
            <a:chOff x="-1" y="-2"/>
            <a:chExt cx="45722" cy="6858006"/>
          </a:xfrm>
        </p:grpSpPr>
        <p:sp>
          <p:nvSpPr>
            <p:cNvPr id="2156" name="Google Shape;2156;p184"/>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57" name="Google Shape;2157;p184"/>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158" name="Google Shape;2158;p184"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159" name="Google Shape;2159;p184"/>
          <p:cNvGrpSpPr/>
          <p:nvPr/>
        </p:nvGrpSpPr>
        <p:grpSpPr>
          <a:xfrm>
            <a:off x="-4" y="-4"/>
            <a:ext cx="45724" cy="6858003"/>
            <a:chOff x="-2" y="-2"/>
            <a:chExt cx="45722" cy="6858002"/>
          </a:xfrm>
        </p:grpSpPr>
        <p:sp>
          <p:nvSpPr>
            <p:cNvPr id="2160" name="Google Shape;2160;p184"/>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61" name="Google Shape;2161;p184"/>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162" name="Google Shape;2162;p184"/>
          <p:cNvSpPr>
            <a:spLocks noGrp="1"/>
          </p:cNvSpPr>
          <p:nvPr>
            <p:ph type="pic" idx="2"/>
          </p:nvPr>
        </p:nvSpPr>
        <p:spPr>
          <a:xfrm>
            <a:off x="45718" y="0"/>
            <a:ext cx="12100563" cy="6858000"/>
          </a:xfrm>
          <a:prstGeom prst="rect">
            <a:avLst/>
          </a:prstGeom>
          <a:noFill/>
          <a:ln>
            <a:noFill/>
          </a:ln>
        </p:spPr>
      </p:sp>
      <p:sp>
        <p:nvSpPr>
          <p:cNvPr id="2163" name="Google Shape;2163;p184"/>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64" name="Google Shape;2164;p184"/>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65" name="Google Shape;2165;p184"/>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66" name="Google Shape;2166;p184"/>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67" name="Google Shape;2167;p184"/>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68" name="Google Shape;2168;p184"/>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69" name="Google Shape;2169;p184"/>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70" name="Google Shape;2170;p184"/>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71" name="Google Shape;2171;p18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Fullscreen Image with Keyword">
  <p:cSld name="Fullscreen Image with Keyword">
    <p:spTree>
      <p:nvGrpSpPr>
        <p:cNvPr id="1" name="Shape 2172"/>
        <p:cNvGrpSpPr/>
        <p:nvPr/>
      </p:nvGrpSpPr>
      <p:grpSpPr>
        <a:xfrm>
          <a:off x="0" y="0"/>
          <a:ext cx="0" cy="0"/>
          <a:chOff x="0" y="0"/>
          <a:chExt cx="0" cy="0"/>
        </a:xfrm>
      </p:grpSpPr>
      <p:grpSp>
        <p:nvGrpSpPr>
          <p:cNvPr id="2173" name="Google Shape;2173;p185"/>
          <p:cNvGrpSpPr/>
          <p:nvPr/>
        </p:nvGrpSpPr>
        <p:grpSpPr>
          <a:xfrm>
            <a:off x="12146280" y="-4"/>
            <a:ext cx="45723" cy="6858008"/>
            <a:chOff x="-1" y="-2"/>
            <a:chExt cx="45722" cy="6858006"/>
          </a:xfrm>
        </p:grpSpPr>
        <p:sp>
          <p:nvSpPr>
            <p:cNvPr id="2174" name="Google Shape;2174;p185"/>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75" name="Google Shape;2175;p185"/>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176" name="Google Shape;2176;p185"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177" name="Google Shape;2177;p185"/>
          <p:cNvGrpSpPr/>
          <p:nvPr/>
        </p:nvGrpSpPr>
        <p:grpSpPr>
          <a:xfrm>
            <a:off x="-4" y="-4"/>
            <a:ext cx="45724" cy="6858003"/>
            <a:chOff x="-2" y="-2"/>
            <a:chExt cx="45722" cy="6858002"/>
          </a:xfrm>
        </p:grpSpPr>
        <p:sp>
          <p:nvSpPr>
            <p:cNvPr id="2178" name="Google Shape;2178;p185"/>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79" name="Google Shape;2179;p185"/>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180" name="Google Shape;2180;p185"/>
          <p:cNvSpPr>
            <a:spLocks noGrp="1"/>
          </p:cNvSpPr>
          <p:nvPr>
            <p:ph type="pic" idx="2"/>
          </p:nvPr>
        </p:nvSpPr>
        <p:spPr>
          <a:xfrm>
            <a:off x="45718" y="0"/>
            <a:ext cx="12100563" cy="6858000"/>
          </a:xfrm>
          <a:prstGeom prst="rect">
            <a:avLst/>
          </a:prstGeom>
          <a:noFill/>
          <a:ln>
            <a:noFill/>
          </a:ln>
        </p:spPr>
      </p:sp>
      <p:sp>
        <p:nvSpPr>
          <p:cNvPr id="2181" name="Google Shape;2181;p185"/>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2" name="Google Shape;2182;p185"/>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3" name="Google Shape;2183;p185"/>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4" name="Google Shape;2184;p185"/>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5" name="Google Shape;2185;p185"/>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6" name="Google Shape;2186;p185"/>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7" name="Google Shape;2187;p185"/>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8" name="Google Shape;2188;p185"/>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89" name="Google Shape;2189;p185"/>
          <p:cNvSpPr txBox="1">
            <a:spLocks noGrp="1"/>
          </p:cNvSpPr>
          <p:nvPr>
            <p:ph type="body" idx="1"/>
          </p:nvPr>
        </p:nvSpPr>
        <p:spPr>
          <a:xfrm>
            <a:off x="606551" y="4289580"/>
            <a:ext cx="6619389" cy="1144929"/>
          </a:xfrm>
          <a:prstGeom prst="rect">
            <a:avLst/>
          </a:prstGeom>
          <a:solidFill>
            <a:srgbClr val="003375">
              <a:alpha val="94901"/>
            </a:srgbClr>
          </a:solidFill>
          <a:ln>
            <a:noFill/>
          </a:ln>
        </p:spPr>
        <p:txBody>
          <a:bodyPr spcFirstLastPara="1" wrap="square" lIns="182875" tIns="182875" rIns="182875" bIns="182875" anchor="ctr" anchorCtr="0">
            <a:normAutofit/>
          </a:bodyPr>
          <a:lstStyle>
            <a:lvl1pPr marL="457200" lvl="0" indent="-228600" algn="ctr">
              <a:lnSpc>
                <a:spcPct val="90000"/>
              </a:lnSpc>
              <a:spcBef>
                <a:spcPts val="1000"/>
              </a:spcBef>
              <a:spcAft>
                <a:spcPts val="0"/>
              </a:spcAft>
              <a:buClr>
                <a:srgbClr val="FFFFFF"/>
              </a:buClr>
              <a:buSzPts val="2800"/>
              <a:buFont typeface="Arial"/>
              <a:buNone/>
              <a:defRPr>
                <a:solidFill>
                  <a:srgbClr val="FFFFFF"/>
                </a:solidFill>
              </a:defRPr>
            </a:lvl1pPr>
            <a:lvl2pPr marL="914400" lvl="1" indent="-228600" algn="ctr">
              <a:lnSpc>
                <a:spcPct val="90000"/>
              </a:lnSpc>
              <a:spcBef>
                <a:spcPts val="1000"/>
              </a:spcBef>
              <a:spcAft>
                <a:spcPts val="0"/>
              </a:spcAft>
              <a:buClr>
                <a:srgbClr val="FFFFFF"/>
              </a:buClr>
              <a:buSzPts val="2800"/>
              <a:buFont typeface="Arial"/>
              <a:buNone/>
              <a:defRPr>
                <a:solidFill>
                  <a:srgbClr val="FFFFFF"/>
                </a:solidFill>
              </a:defRPr>
            </a:lvl2pPr>
            <a:lvl3pPr marL="1371600" lvl="2" indent="-228600" algn="ctr">
              <a:lnSpc>
                <a:spcPct val="90000"/>
              </a:lnSpc>
              <a:spcBef>
                <a:spcPts val="1000"/>
              </a:spcBef>
              <a:spcAft>
                <a:spcPts val="0"/>
              </a:spcAft>
              <a:buClr>
                <a:srgbClr val="FFFFFF"/>
              </a:buClr>
              <a:buSzPts val="2800"/>
              <a:buFont typeface="Arial"/>
              <a:buNone/>
              <a:defRPr>
                <a:solidFill>
                  <a:srgbClr val="FFFFFF"/>
                </a:solidFill>
              </a:defRPr>
            </a:lvl3pPr>
            <a:lvl4pPr marL="1828800" lvl="3" indent="-228600" algn="ctr">
              <a:lnSpc>
                <a:spcPct val="90000"/>
              </a:lnSpc>
              <a:spcBef>
                <a:spcPts val="1000"/>
              </a:spcBef>
              <a:spcAft>
                <a:spcPts val="0"/>
              </a:spcAft>
              <a:buClr>
                <a:srgbClr val="FFFFFF"/>
              </a:buClr>
              <a:buSzPts val="2800"/>
              <a:buFont typeface="Arial"/>
              <a:buNone/>
              <a:defRPr>
                <a:solidFill>
                  <a:srgbClr val="FFFFFF"/>
                </a:solidFill>
              </a:defRPr>
            </a:lvl4pPr>
            <a:lvl5pPr marL="2286000" lvl="4" indent="-228600" algn="ctr">
              <a:lnSpc>
                <a:spcPct val="90000"/>
              </a:lnSpc>
              <a:spcBef>
                <a:spcPts val="100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190" name="Google Shape;2190;p185"/>
          <p:cNvGrpSpPr/>
          <p:nvPr/>
        </p:nvGrpSpPr>
        <p:grpSpPr>
          <a:xfrm>
            <a:off x="12254601" y="-2"/>
            <a:ext cx="2377444" cy="2514604"/>
            <a:chOff x="-1" y="-1"/>
            <a:chExt cx="2377443" cy="2514603"/>
          </a:xfrm>
        </p:grpSpPr>
        <p:sp>
          <p:nvSpPr>
            <p:cNvPr id="2191" name="Google Shape;2191;p185"/>
            <p:cNvSpPr/>
            <p:nvPr/>
          </p:nvSpPr>
          <p:spPr>
            <a:xfrm>
              <a:off x="-1" y="-1"/>
              <a:ext cx="2377443" cy="2514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2" name="Google Shape;2192;p185"/>
            <p:cNvSpPr txBox="1"/>
            <p:nvPr/>
          </p:nvSpPr>
          <p:spPr>
            <a:xfrm>
              <a:off x="-1" y="-1"/>
              <a:ext cx="2377443" cy="2272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Blue text box can be resized and moved around wherever you see fit.</a:t>
              </a:r>
              <a:endParaRPr/>
            </a:p>
          </p:txBody>
        </p:sp>
      </p:grpSp>
      <p:sp>
        <p:nvSpPr>
          <p:cNvPr id="2193" name="Google Shape;2193;p18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Fullscreen Image with Bullets">
  <p:cSld name="Fullscreen Image with Bullets">
    <p:spTree>
      <p:nvGrpSpPr>
        <p:cNvPr id="1" name="Shape 2194"/>
        <p:cNvGrpSpPr/>
        <p:nvPr/>
      </p:nvGrpSpPr>
      <p:grpSpPr>
        <a:xfrm>
          <a:off x="0" y="0"/>
          <a:ext cx="0" cy="0"/>
          <a:chOff x="0" y="0"/>
          <a:chExt cx="0" cy="0"/>
        </a:xfrm>
      </p:grpSpPr>
      <p:grpSp>
        <p:nvGrpSpPr>
          <p:cNvPr id="2195" name="Google Shape;2195;p186"/>
          <p:cNvGrpSpPr/>
          <p:nvPr/>
        </p:nvGrpSpPr>
        <p:grpSpPr>
          <a:xfrm>
            <a:off x="12146280" y="-4"/>
            <a:ext cx="45723" cy="6858008"/>
            <a:chOff x="-1" y="-2"/>
            <a:chExt cx="45722" cy="6858006"/>
          </a:xfrm>
        </p:grpSpPr>
        <p:sp>
          <p:nvSpPr>
            <p:cNvPr id="2196" name="Google Shape;2196;p186"/>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97" name="Google Shape;2197;p186"/>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198" name="Google Shape;2198;p186"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199" name="Google Shape;2199;p186"/>
          <p:cNvGrpSpPr/>
          <p:nvPr/>
        </p:nvGrpSpPr>
        <p:grpSpPr>
          <a:xfrm>
            <a:off x="-4" y="-4"/>
            <a:ext cx="45724" cy="6858003"/>
            <a:chOff x="-2" y="-2"/>
            <a:chExt cx="45722" cy="6858002"/>
          </a:xfrm>
        </p:grpSpPr>
        <p:sp>
          <p:nvSpPr>
            <p:cNvPr id="2200" name="Google Shape;2200;p186"/>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01" name="Google Shape;2201;p186"/>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202" name="Google Shape;2202;p186"/>
          <p:cNvSpPr>
            <a:spLocks noGrp="1"/>
          </p:cNvSpPr>
          <p:nvPr>
            <p:ph type="pic" idx="2"/>
          </p:nvPr>
        </p:nvSpPr>
        <p:spPr>
          <a:xfrm>
            <a:off x="47244" y="0"/>
            <a:ext cx="12097512" cy="6858000"/>
          </a:xfrm>
          <a:prstGeom prst="rect">
            <a:avLst/>
          </a:prstGeom>
          <a:noFill/>
          <a:ln>
            <a:noFill/>
          </a:ln>
        </p:spPr>
      </p:sp>
      <p:sp>
        <p:nvSpPr>
          <p:cNvPr id="2203" name="Google Shape;2203;p186"/>
          <p:cNvSpPr txBox="1">
            <a:spLocks noGrp="1"/>
          </p:cNvSpPr>
          <p:nvPr>
            <p:ph type="body" idx="1"/>
          </p:nvPr>
        </p:nvSpPr>
        <p:spPr>
          <a:xfrm>
            <a:off x="609600" y="838200"/>
            <a:ext cx="5029200" cy="5181600"/>
          </a:xfrm>
          <a:prstGeom prst="rect">
            <a:avLst/>
          </a:prstGeom>
          <a:solidFill>
            <a:schemeClr val="accent4">
              <a:alpha val="94901"/>
            </a:schemeClr>
          </a:solidFill>
          <a:ln>
            <a:noFill/>
          </a:ln>
        </p:spPr>
        <p:txBody>
          <a:bodyPr spcFirstLastPara="1" wrap="square" lIns="182875" tIns="182875" rIns="182875" bIns="182875" anchor="t" anchorCtr="0">
            <a:normAutofit/>
          </a:bodyPr>
          <a:lstStyle>
            <a:lvl1pPr marL="457200" lvl="0" indent="-406400" algn="l">
              <a:lnSpc>
                <a:spcPct val="90000"/>
              </a:lnSpc>
              <a:spcBef>
                <a:spcPts val="1000"/>
              </a:spcBef>
              <a:spcAft>
                <a:spcPts val="0"/>
              </a:spcAft>
              <a:buClr>
                <a:srgbClr val="FFFFFF"/>
              </a:buClr>
              <a:buSzPts val="2800"/>
              <a:buFont typeface="Arial"/>
              <a:buChar char="▪"/>
              <a:defRPr>
                <a:solidFill>
                  <a:srgbClr val="FFFFFF"/>
                </a:solidFill>
              </a:defRPr>
            </a:lvl1pPr>
            <a:lvl2pPr marL="914400" lvl="1" indent="-406400" algn="l">
              <a:lnSpc>
                <a:spcPct val="90000"/>
              </a:lnSpc>
              <a:spcBef>
                <a:spcPts val="1000"/>
              </a:spcBef>
              <a:spcAft>
                <a:spcPts val="0"/>
              </a:spcAft>
              <a:buClr>
                <a:srgbClr val="FFFFFF"/>
              </a:buClr>
              <a:buSzPts val="2800"/>
              <a:buFont typeface="Arial"/>
              <a:buChar char="▪"/>
              <a:defRPr>
                <a:solidFill>
                  <a:srgbClr val="FFFFFF"/>
                </a:solidFill>
              </a:defRPr>
            </a:lvl2pPr>
            <a:lvl3pPr marL="1371600" lvl="2" indent="-406400" algn="l">
              <a:lnSpc>
                <a:spcPct val="90000"/>
              </a:lnSpc>
              <a:spcBef>
                <a:spcPts val="1000"/>
              </a:spcBef>
              <a:spcAft>
                <a:spcPts val="0"/>
              </a:spcAft>
              <a:buClr>
                <a:srgbClr val="FFFFFF"/>
              </a:buClr>
              <a:buSzPts val="2800"/>
              <a:buFont typeface="Arial"/>
              <a:buChar char="▪"/>
              <a:defRPr>
                <a:solidFill>
                  <a:srgbClr val="FFFFFF"/>
                </a:solidFill>
              </a:defRPr>
            </a:lvl3pPr>
            <a:lvl4pPr marL="1828800" lvl="3" indent="-406400" algn="l">
              <a:lnSpc>
                <a:spcPct val="90000"/>
              </a:lnSpc>
              <a:spcBef>
                <a:spcPts val="1000"/>
              </a:spcBef>
              <a:spcAft>
                <a:spcPts val="0"/>
              </a:spcAft>
              <a:buClr>
                <a:srgbClr val="FFFFFF"/>
              </a:buClr>
              <a:buSzPts val="2800"/>
              <a:buFont typeface="Arial"/>
              <a:buChar char="▪"/>
              <a:defRPr>
                <a:solidFill>
                  <a:srgbClr val="FFFFFF"/>
                </a:solidFill>
              </a:defRPr>
            </a:lvl4pPr>
            <a:lvl5pPr marL="2286000" lvl="4" indent="-406400" algn="l">
              <a:lnSpc>
                <a:spcPct val="90000"/>
              </a:lnSpc>
              <a:spcBef>
                <a:spcPts val="1000"/>
              </a:spcBef>
              <a:spcAft>
                <a:spcPts val="0"/>
              </a:spcAft>
              <a:buClr>
                <a:srgbClr val="FFFFFF"/>
              </a:buClr>
              <a:buSzPts val="2800"/>
              <a:buFont typeface="Arial"/>
              <a:buChar char="▪"/>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204" name="Google Shape;2204;p186"/>
          <p:cNvGrpSpPr/>
          <p:nvPr/>
        </p:nvGrpSpPr>
        <p:grpSpPr>
          <a:xfrm>
            <a:off x="12254601" y="-2"/>
            <a:ext cx="2377444" cy="2514604"/>
            <a:chOff x="-1" y="-1"/>
            <a:chExt cx="2377443" cy="2514603"/>
          </a:xfrm>
        </p:grpSpPr>
        <p:sp>
          <p:nvSpPr>
            <p:cNvPr id="2205" name="Google Shape;2205;p186"/>
            <p:cNvSpPr/>
            <p:nvPr/>
          </p:nvSpPr>
          <p:spPr>
            <a:xfrm>
              <a:off x="-1" y="-1"/>
              <a:ext cx="2377443" cy="2514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6" name="Google Shape;2206;p186"/>
            <p:cNvSpPr txBox="1"/>
            <p:nvPr/>
          </p:nvSpPr>
          <p:spPr>
            <a:xfrm>
              <a:off x="-1" y="-1"/>
              <a:ext cx="2377443" cy="2272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Orange text box can be resized and moved around wherever you see fit.</a:t>
              </a:r>
              <a:endParaRPr/>
            </a:p>
          </p:txBody>
        </p:sp>
      </p:grpSp>
      <p:sp>
        <p:nvSpPr>
          <p:cNvPr id="2207" name="Google Shape;2207;p186"/>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Fullscreen Image with Summary">
  <p:cSld name="Fullscreen Image with Summary">
    <p:spTree>
      <p:nvGrpSpPr>
        <p:cNvPr id="1" name="Shape 2208"/>
        <p:cNvGrpSpPr/>
        <p:nvPr/>
      </p:nvGrpSpPr>
      <p:grpSpPr>
        <a:xfrm>
          <a:off x="0" y="0"/>
          <a:ext cx="0" cy="0"/>
          <a:chOff x="0" y="0"/>
          <a:chExt cx="0" cy="0"/>
        </a:xfrm>
      </p:grpSpPr>
      <p:grpSp>
        <p:nvGrpSpPr>
          <p:cNvPr id="2209" name="Google Shape;2209;p187"/>
          <p:cNvGrpSpPr/>
          <p:nvPr/>
        </p:nvGrpSpPr>
        <p:grpSpPr>
          <a:xfrm>
            <a:off x="12146280" y="-4"/>
            <a:ext cx="45723" cy="6858008"/>
            <a:chOff x="-1" y="-2"/>
            <a:chExt cx="45722" cy="6858006"/>
          </a:xfrm>
        </p:grpSpPr>
        <p:sp>
          <p:nvSpPr>
            <p:cNvPr id="2210" name="Google Shape;2210;p187"/>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11" name="Google Shape;2211;p187"/>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212" name="Google Shape;2212;p187"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213" name="Google Shape;2213;p187"/>
          <p:cNvGrpSpPr/>
          <p:nvPr/>
        </p:nvGrpSpPr>
        <p:grpSpPr>
          <a:xfrm>
            <a:off x="-4" y="-4"/>
            <a:ext cx="45724" cy="6858003"/>
            <a:chOff x="-2" y="-2"/>
            <a:chExt cx="45722" cy="6858002"/>
          </a:xfrm>
        </p:grpSpPr>
        <p:sp>
          <p:nvSpPr>
            <p:cNvPr id="2214" name="Google Shape;2214;p187"/>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15" name="Google Shape;2215;p187"/>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216" name="Google Shape;2216;p187"/>
          <p:cNvSpPr>
            <a:spLocks noGrp="1"/>
          </p:cNvSpPr>
          <p:nvPr>
            <p:ph type="pic" idx="2"/>
          </p:nvPr>
        </p:nvSpPr>
        <p:spPr>
          <a:xfrm>
            <a:off x="45718" y="0"/>
            <a:ext cx="12100563" cy="6858000"/>
          </a:xfrm>
          <a:prstGeom prst="rect">
            <a:avLst/>
          </a:prstGeom>
          <a:noFill/>
          <a:ln>
            <a:noFill/>
          </a:ln>
        </p:spPr>
      </p:sp>
      <p:sp>
        <p:nvSpPr>
          <p:cNvPr id="2217" name="Google Shape;2217;p187"/>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18" name="Google Shape;2218;p187"/>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19" name="Google Shape;2219;p187"/>
          <p:cNvSpPr txBox="1">
            <a:spLocks noGrp="1"/>
          </p:cNvSpPr>
          <p:nvPr>
            <p:ph type="body" idx="1"/>
          </p:nvPr>
        </p:nvSpPr>
        <p:spPr>
          <a:xfrm>
            <a:off x="6847113" y="790121"/>
            <a:ext cx="4615546" cy="5277757"/>
          </a:xfrm>
          <a:prstGeom prst="rect">
            <a:avLst/>
          </a:prstGeom>
          <a:solidFill>
            <a:srgbClr val="FFFFFF">
              <a:alpha val="94901"/>
            </a:srgbClr>
          </a:solidFill>
          <a:ln>
            <a:noFill/>
          </a:ln>
        </p:spPr>
        <p:txBody>
          <a:bodyPr spcFirstLastPara="1" wrap="square" lIns="274300" tIns="274300" rIns="274300" bIns="274300" anchor="ctr" anchorCtr="0">
            <a:normAutofit/>
          </a:bodyPr>
          <a:lstStyle>
            <a:lvl1pPr marL="457200" lvl="0" indent="-228600" algn="l">
              <a:lnSpc>
                <a:spcPct val="90000"/>
              </a:lnSpc>
              <a:spcBef>
                <a:spcPts val="1000"/>
              </a:spcBef>
              <a:spcAft>
                <a:spcPts val="0"/>
              </a:spcAft>
              <a:buClr>
                <a:schemeClr val="accent1"/>
              </a:buClr>
              <a:buSzPts val="3200"/>
              <a:buFont typeface="Arial"/>
              <a:buNone/>
              <a:defRPr sz="3200" b="1">
                <a:solidFill>
                  <a:schemeClr val="accent1"/>
                </a:solidFill>
              </a:defRPr>
            </a:lvl1pPr>
            <a:lvl2pPr marL="914400" lvl="1" indent="-228600" algn="l">
              <a:lnSpc>
                <a:spcPct val="90000"/>
              </a:lnSpc>
              <a:spcBef>
                <a:spcPts val="1000"/>
              </a:spcBef>
              <a:spcAft>
                <a:spcPts val="0"/>
              </a:spcAft>
              <a:buClr>
                <a:schemeClr val="accent1"/>
              </a:buClr>
              <a:buSzPts val="3200"/>
              <a:buFont typeface="Arial"/>
              <a:buNone/>
              <a:defRPr sz="3200" b="1">
                <a:solidFill>
                  <a:schemeClr val="accent1"/>
                </a:solidFill>
              </a:defRPr>
            </a:lvl2pPr>
            <a:lvl3pPr marL="1371600" lvl="2" indent="-228600" algn="l">
              <a:lnSpc>
                <a:spcPct val="90000"/>
              </a:lnSpc>
              <a:spcBef>
                <a:spcPts val="1000"/>
              </a:spcBef>
              <a:spcAft>
                <a:spcPts val="0"/>
              </a:spcAft>
              <a:buClr>
                <a:schemeClr val="accent1"/>
              </a:buClr>
              <a:buSzPts val="3200"/>
              <a:buFont typeface="Arial"/>
              <a:buNone/>
              <a:defRPr sz="3200" b="1">
                <a:solidFill>
                  <a:schemeClr val="accent1"/>
                </a:solidFill>
              </a:defRPr>
            </a:lvl3pPr>
            <a:lvl4pPr marL="1828800" lvl="3" indent="-228600" algn="l">
              <a:lnSpc>
                <a:spcPct val="90000"/>
              </a:lnSpc>
              <a:spcBef>
                <a:spcPts val="1000"/>
              </a:spcBef>
              <a:spcAft>
                <a:spcPts val="0"/>
              </a:spcAft>
              <a:buClr>
                <a:schemeClr val="accent1"/>
              </a:buClr>
              <a:buSzPts val="3200"/>
              <a:buFont typeface="Arial"/>
              <a:buNone/>
              <a:defRPr sz="3200" b="1">
                <a:solidFill>
                  <a:schemeClr val="accent1"/>
                </a:solidFill>
              </a:defRPr>
            </a:lvl4pPr>
            <a:lvl5pPr marL="2286000" lvl="4" indent="-228600" algn="l">
              <a:lnSpc>
                <a:spcPct val="90000"/>
              </a:lnSpc>
              <a:spcBef>
                <a:spcPts val="1000"/>
              </a:spcBef>
              <a:spcAft>
                <a:spcPts val="0"/>
              </a:spcAft>
              <a:buClr>
                <a:schemeClr val="accent1"/>
              </a:buClr>
              <a:buSzPts val="3200"/>
              <a:buFont typeface="Arial"/>
              <a:buNone/>
              <a:defRPr sz="3200" b="1">
                <a:solidFill>
                  <a:schemeClr val="accent1"/>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20" name="Google Shape;2220;p187"/>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21" name="Google Shape;2221;p187"/>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22" name="Google Shape;2222;p187"/>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23" name="Google Shape;2223;p187"/>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24" name="Google Shape;2224;p187"/>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25" name="Google Shape;2225;p187"/>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226" name="Google Shape;2226;p187"/>
          <p:cNvGrpSpPr/>
          <p:nvPr/>
        </p:nvGrpSpPr>
        <p:grpSpPr>
          <a:xfrm>
            <a:off x="12254601" y="-2"/>
            <a:ext cx="2377444" cy="2514604"/>
            <a:chOff x="-1" y="-1"/>
            <a:chExt cx="2377443" cy="2514603"/>
          </a:xfrm>
        </p:grpSpPr>
        <p:sp>
          <p:nvSpPr>
            <p:cNvPr id="2227" name="Google Shape;2227;p187"/>
            <p:cNvSpPr/>
            <p:nvPr/>
          </p:nvSpPr>
          <p:spPr>
            <a:xfrm>
              <a:off x="-1" y="-1"/>
              <a:ext cx="2377443" cy="2514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8" name="Google Shape;2228;p187"/>
            <p:cNvSpPr txBox="1"/>
            <p:nvPr/>
          </p:nvSpPr>
          <p:spPr>
            <a:xfrm>
              <a:off x="-1" y="-1"/>
              <a:ext cx="2377443" cy="2272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White text box can be resized and moved around wherever you see fit.</a:t>
              </a:r>
              <a:endParaRPr/>
            </a:p>
          </p:txBody>
        </p:sp>
      </p:grpSp>
      <p:sp>
        <p:nvSpPr>
          <p:cNvPr id="2229" name="Google Shape;2229;p187"/>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Fullscreen Image with Three Points">
  <p:cSld name="Fullscreen Image with Three Points">
    <p:spTree>
      <p:nvGrpSpPr>
        <p:cNvPr id="1" name="Shape 2230"/>
        <p:cNvGrpSpPr/>
        <p:nvPr/>
      </p:nvGrpSpPr>
      <p:grpSpPr>
        <a:xfrm>
          <a:off x="0" y="0"/>
          <a:ext cx="0" cy="0"/>
          <a:chOff x="0" y="0"/>
          <a:chExt cx="0" cy="0"/>
        </a:xfrm>
      </p:grpSpPr>
      <p:grpSp>
        <p:nvGrpSpPr>
          <p:cNvPr id="2231" name="Google Shape;2231;p188"/>
          <p:cNvGrpSpPr/>
          <p:nvPr/>
        </p:nvGrpSpPr>
        <p:grpSpPr>
          <a:xfrm>
            <a:off x="12146280" y="-4"/>
            <a:ext cx="45723" cy="6858008"/>
            <a:chOff x="-1" y="-2"/>
            <a:chExt cx="45722" cy="6858006"/>
          </a:xfrm>
        </p:grpSpPr>
        <p:sp>
          <p:nvSpPr>
            <p:cNvPr id="2232" name="Google Shape;2232;p188"/>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33" name="Google Shape;2233;p188"/>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234" name="Google Shape;2234;p18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235" name="Google Shape;2235;p188"/>
          <p:cNvGrpSpPr/>
          <p:nvPr/>
        </p:nvGrpSpPr>
        <p:grpSpPr>
          <a:xfrm>
            <a:off x="-4" y="-4"/>
            <a:ext cx="45724" cy="6858003"/>
            <a:chOff x="-2" y="-2"/>
            <a:chExt cx="45722" cy="6858002"/>
          </a:xfrm>
        </p:grpSpPr>
        <p:sp>
          <p:nvSpPr>
            <p:cNvPr id="2236" name="Google Shape;2236;p188"/>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37" name="Google Shape;2237;p188"/>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238" name="Google Shape;2238;p188"/>
          <p:cNvSpPr>
            <a:spLocks noGrp="1"/>
          </p:cNvSpPr>
          <p:nvPr>
            <p:ph type="pic" idx="2"/>
          </p:nvPr>
        </p:nvSpPr>
        <p:spPr>
          <a:xfrm>
            <a:off x="45718" y="0"/>
            <a:ext cx="12100563" cy="6858000"/>
          </a:xfrm>
          <a:prstGeom prst="rect">
            <a:avLst/>
          </a:prstGeom>
          <a:noFill/>
          <a:ln>
            <a:noFill/>
          </a:ln>
        </p:spPr>
      </p:sp>
      <p:sp>
        <p:nvSpPr>
          <p:cNvPr id="2239" name="Google Shape;2239;p188"/>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40" name="Google Shape;2240;p188"/>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41" name="Google Shape;2241;p188"/>
          <p:cNvSpPr txBox="1">
            <a:spLocks noGrp="1"/>
          </p:cNvSpPr>
          <p:nvPr>
            <p:ph type="body" idx="1"/>
          </p:nvPr>
        </p:nvSpPr>
        <p:spPr>
          <a:xfrm>
            <a:off x="45718" y="4005943"/>
            <a:ext cx="12100567" cy="2213882"/>
          </a:xfrm>
          <a:prstGeom prst="rect">
            <a:avLst/>
          </a:prstGeom>
          <a:solidFill>
            <a:srgbClr val="FFFFFF">
              <a:alpha val="94901"/>
            </a:srgbClr>
          </a:solidFill>
          <a:ln>
            <a:noFill/>
          </a:ln>
        </p:spPr>
        <p:txBody>
          <a:bodyPr spcFirstLastPara="1" wrap="square" lIns="274300" tIns="274300" rIns="274300" bIns="274300" anchor="ctr" anchorCtr="0">
            <a:normAutofit/>
          </a:bodyPr>
          <a:lstStyle>
            <a:lvl1pPr marL="457200" lvl="0" indent="-228600" algn="ctr">
              <a:lnSpc>
                <a:spcPct val="90000"/>
              </a:lnSpc>
              <a:spcBef>
                <a:spcPts val="1000"/>
              </a:spcBef>
              <a:spcAft>
                <a:spcPts val="0"/>
              </a:spcAft>
              <a:buClr>
                <a:srgbClr val="FFFFFF"/>
              </a:buClr>
              <a:buSzPts val="100"/>
              <a:buFont typeface="Arial"/>
              <a:buNone/>
              <a:defRPr sz="100">
                <a:solidFill>
                  <a:srgbClr val="FFFFFF"/>
                </a:solidFill>
              </a:defRPr>
            </a:lvl1pPr>
            <a:lvl2pPr marL="914400" lvl="1" indent="-228600" algn="ctr">
              <a:lnSpc>
                <a:spcPct val="90000"/>
              </a:lnSpc>
              <a:spcBef>
                <a:spcPts val="1000"/>
              </a:spcBef>
              <a:spcAft>
                <a:spcPts val="0"/>
              </a:spcAft>
              <a:buClr>
                <a:srgbClr val="FFFFFF"/>
              </a:buClr>
              <a:buSzPts val="100"/>
              <a:buFont typeface="Arial"/>
              <a:buNone/>
              <a:defRPr sz="100">
                <a:solidFill>
                  <a:srgbClr val="FFFFFF"/>
                </a:solidFill>
              </a:defRPr>
            </a:lvl2pPr>
            <a:lvl3pPr marL="1371600" lvl="2" indent="-228600" algn="ctr">
              <a:lnSpc>
                <a:spcPct val="90000"/>
              </a:lnSpc>
              <a:spcBef>
                <a:spcPts val="1000"/>
              </a:spcBef>
              <a:spcAft>
                <a:spcPts val="0"/>
              </a:spcAft>
              <a:buClr>
                <a:srgbClr val="FFFFFF"/>
              </a:buClr>
              <a:buSzPts val="100"/>
              <a:buFont typeface="Arial"/>
              <a:buNone/>
              <a:defRPr sz="100">
                <a:solidFill>
                  <a:srgbClr val="FFFFFF"/>
                </a:solidFill>
              </a:defRPr>
            </a:lvl3pPr>
            <a:lvl4pPr marL="1828800" lvl="3" indent="-228600" algn="ctr">
              <a:lnSpc>
                <a:spcPct val="90000"/>
              </a:lnSpc>
              <a:spcBef>
                <a:spcPts val="1000"/>
              </a:spcBef>
              <a:spcAft>
                <a:spcPts val="0"/>
              </a:spcAft>
              <a:buClr>
                <a:srgbClr val="FFFFFF"/>
              </a:buClr>
              <a:buSzPts val="100"/>
              <a:buFont typeface="Arial"/>
              <a:buNone/>
              <a:defRPr sz="100">
                <a:solidFill>
                  <a:srgbClr val="FFFFFF"/>
                </a:solidFill>
              </a:defRPr>
            </a:lvl4pPr>
            <a:lvl5pPr marL="2286000" lvl="4" indent="-228600" algn="ctr">
              <a:lnSpc>
                <a:spcPct val="90000"/>
              </a:lnSpc>
              <a:spcBef>
                <a:spcPts val="1000"/>
              </a:spcBef>
              <a:spcAft>
                <a:spcPts val="0"/>
              </a:spcAft>
              <a:buClr>
                <a:srgbClr val="FFFFFF"/>
              </a:buClr>
              <a:buSzPts val="100"/>
              <a:buFont typeface="Arial"/>
              <a:buNone/>
              <a:defRPr sz="100">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42" name="Google Shape;2242;p188"/>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43" name="Google Shape;2243;p188"/>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44" name="Google Shape;2244;p188"/>
          <p:cNvSpPr txBox="1">
            <a:spLocks noGrp="1"/>
          </p:cNvSpPr>
          <p:nvPr>
            <p:ph type="body" idx="3"/>
          </p:nvPr>
        </p:nvSpPr>
        <p:spPr>
          <a:xfrm>
            <a:off x="890452" y="4746442"/>
            <a:ext cx="3080206" cy="812532"/>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45" name="Google Shape;2245;p188"/>
          <p:cNvSpPr txBox="1">
            <a:spLocks noGrp="1"/>
          </p:cNvSpPr>
          <p:nvPr>
            <p:ph type="body" idx="4"/>
          </p:nvPr>
        </p:nvSpPr>
        <p:spPr>
          <a:xfrm>
            <a:off x="4555897" y="4746442"/>
            <a:ext cx="3080206" cy="812532"/>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46" name="Google Shape;2246;p188"/>
          <p:cNvSpPr txBox="1">
            <a:spLocks noGrp="1"/>
          </p:cNvSpPr>
          <p:nvPr>
            <p:ph type="body" idx="5"/>
          </p:nvPr>
        </p:nvSpPr>
        <p:spPr>
          <a:xfrm>
            <a:off x="8221343" y="4746442"/>
            <a:ext cx="3080206" cy="812532"/>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47" name="Google Shape;2247;p188"/>
          <p:cNvSpPr txBox="1">
            <a:spLocks noGrp="1"/>
          </p:cNvSpPr>
          <p:nvPr>
            <p:ph type="body" idx="6"/>
          </p:nvPr>
        </p:nvSpPr>
        <p:spPr>
          <a:xfrm>
            <a:off x="2171922" y="3743421"/>
            <a:ext cx="517264" cy="51726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48" name="Google Shape;2248;p188"/>
          <p:cNvSpPr txBox="1">
            <a:spLocks noGrp="1"/>
          </p:cNvSpPr>
          <p:nvPr>
            <p:ph type="body" idx="7"/>
          </p:nvPr>
        </p:nvSpPr>
        <p:spPr>
          <a:xfrm>
            <a:off x="5837368" y="3743421"/>
            <a:ext cx="517264" cy="51726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49" name="Google Shape;2249;p188"/>
          <p:cNvSpPr txBox="1">
            <a:spLocks noGrp="1"/>
          </p:cNvSpPr>
          <p:nvPr>
            <p:ph type="body" idx="8"/>
          </p:nvPr>
        </p:nvSpPr>
        <p:spPr>
          <a:xfrm>
            <a:off x="9502815" y="3743421"/>
            <a:ext cx="517264" cy="51726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250" name="Google Shape;2250;p188"/>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51" name="Google Shape;2251;p188"/>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52" name="Google Shape;2252;p188"/>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53" name="Google Shape;2253;p188"/>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254" name="Google Shape;2254;p188"/>
          <p:cNvGrpSpPr/>
          <p:nvPr/>
        </p:nvGrpSpPr>
        <p:grpSpPr>
          <a:xfrm>
            <a:off x="12254601" y="-2"/>
            <a:ext cx="2377444" cy="1371604"/>
            <a:chOff x="-1" y="-1"/>
            <a:chExt cx="2377443" cy="1371603"/>
          </a:xfrm>
        </p:grpSpPr>
        <p:sp>
          <p:nvSpPr>
            <p:cNvPr id="2255" name="Google Shape;2255;p188"/>
            <p:cNvSpPr/>
            <p:nvPr/>
          </p:nvSpPr>
          <p:spPr>
            <a:xfrm>
              <a:off x="-1" y="-1"/>
              <a:ext cx="2377443" cy="1371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56" name="Google Shape;2256;p188"/>
            <p:cNvSpPr txBox="1"/>
            <p:nvPr/>
          </p:nvSpPr>
          <p:spPr>
            <a:xfrm>
              <a:off x="-1" y="-1"/>
              <a:ext cx="2377443" cy="1129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text box, simply right-click the image and choose “send to back”.</a:t>
              </a:r>
              <a:endParaRPr/>
            </a:p>
          </p:txBody>
        </p:sp>
      </p:grpSp>
      <p:sp>
        <p:nvSpPr>
          <p:cNvPr id="2257" name="Google Shape;2257;p188"/>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211"/>
        <p:cNvGrpSpPr/>
        <p:nvPr/>
      </p:nvGrpSpPr>
      <p:grpSpPr>
        <a:xfrm>
          <a:off x="0" y="0"/>
          <a:ext cx="0" cy="0"/>
          <a:chOff x="0" y="0"/>
          <a:chExt cx="0" cy="0"/>
        </a:xfrm>
      </p:grpSpPr>
      <p:pic>
        <p:nvPicPr>
          <p:cNvPr id="212" name="Google Shape;212;p53"/>
          <p:cNvPicPr preferRelativeResize="0"/>
          <p:nvPr/>
        </p:nvPicPr>
        <p:blipFill rotWithShape="1">
          <a:blip r:embed="rId2">
            <a:alphaModFix/>
          </a:blip>
          <a:srcRect t="5730"/>
          <a:stretch/>
        </p:blipFill>
        <p:spPr>
          <a:xfrm>
            <a:off x="1524" y="0"/>
            <a:ext cx="12188952" cy="6858000"/>
          </a:xfrm>
          <a:prstGeom prst="rect">
            <a:avLst/>
          </a:prstGeom>
          <a:noFill/>
          <a:ln>
            <a:noFill/>
          </a:ln>
        </p:spPr>
      </p:pic>
      <p:sp>
        <p:nvSpPr>
          <p:cNvPr id="213" name="Google Shape;213;p53"/>
          <p:cNvSpPr/>
          <p:nvPr/>
        </p:nvSpPr>
        <p:spPr>
          <a:xfrm>
            <a:off x="0" y="0"/>
            <a:ext cx="12192000" cy="6858000"/>
          </a:xfrm>
          <a:prstGeom prst="rect">
            <a:avLst/>
          </a:prstGeom>
          <a:gradFill>
            <a:gsLst>
              <a:gs pos="0">
                <a:srgbClr val="EA5F16">
                  <a:alpha val="94901"/>
                </a:srgbClr>
              </a:gs>
              <a:gs pos="52000">
                <a:srgbClr val="EA5F16">
                  <a:alpha val="80000"/>
                </a:srgbClr>
              </a:gs>
              <a:gs pos="73000">
                <a:srgbClr val="EA5F16">
                  <a:alpha val="60000"/>
                </a:srgbClr>
              </a:gs>
              <a:gs pos="100000">
                <a:srgbClr val="EA5F16">
                  <a:alpha val="2000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53"/>
          <p:cNvSpPr txBox="1">
            <a:spLocks noGrp="1"/>
          </p:cNvSpPr>
          <p:nvPr>
            <p:ph type="title"/>
          </p:nvPr>
        </p:nvSpPr>
        <p:spPr>
          <a:xfrm>
            <a:off x="1197428" y="2967335"/>
            <a:ext cx="9307285" cy="923330"/>
          </a:xfrm>
          <a:prstGeom prst="rect">
            <a:avLst/>
          </a:prstGeom>
          <a:noFill/>
          <a:ln>
            <a:noFill/>
          </a:ln>
        </p:spPr>
        <p:txBody>
          <a:bodyPr spcFirstLastPara="1" wrap="square" lIns="0" tIns="45700" rIns="0" bIns="45700" anchor="ctr" anchorCtr="0">
            <a:spAutoFit/>
          </a:bodyPr>
          <a:lstStyle>
            <a:lvl1pPr lvl="0" algn="l">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5" name="Google Shape;215;p53"/>
          <p:cNvPicPr preferRelativeResize="0"/>
          <p:nvPr/>
        </p:nvPicPr>
        <p:blipFill rotWithShape="1">
          <a:blip r:embed="rId3">
            <a:alphaModFix/>
          </a:blip>
          <a:srcRect/>
          <a:stretch/>
        </p:blipFill>
        <p:spPr>
          <a:xfrm>
            <a:off x="11323828" y="6075932"/>
            <a:ext cx="576072" cy="576072"/>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Single image centered">
  <p:cSld name="Single image centered">
    <p:spTree>
      <p:nvGrpSpPr>
        <p:cNvPr id="1" name="Shape 2258"/>
        <p:cNvGrpSpPr/>
        <p:nvPr/>
      </p:nvGrpSpPr>
      <p:grpSpPr>
        <a:xfrm>
          <a:off x="0" y="0"/>
          <a:ext cx="0" cy="0"/>
          <a:chOff x="0" y="0"/>
          <a:chExt cx="0" cy="0"/>
        </a:xfrm>
      </p:grpSpPr>
      <p:grpSp>
        <p:nvGrpSpPr>
          <p:cNvPr id="2259" name="Google Shape;2259;p189"/>
          <p:cNvGrpSpPr/>
          <p:nvPr/>
        </p:nvGrpSpPr>
        <p:grpSpPr>
          <a:xfrm>
            <a:off x="12146280" y="-4"/>
            <a:ext cx="45723" cy="6858008"/>
            <a:chOff x="-1" y="-2"/>
            <a:chExt cx="45722" cy="6858006"/>
          </a:xfrm>
        </p:grpSpPr>
        <p:sp>
          <p:nvSpPr>
            <p:cNvPr id="2260" name="Google Shape;2260;p189"/>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61" name="Google Shape;2261;p189"/>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262" name="Google Shape;2262;p189"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263" name="Google Shape;2263;p189"/>
          <p:cNvGrpSpPr/>
          <p:nvPr/>
        </p:nvGrpSpPr>
        <p:grpSpPr>
          <a:xfrm>
            <a:off x="-4" y="-4"/>
            <a:ext cx="45724" cy="6858003"/>
            <a:chOff x="-2" y="-2"/>
            <a:chExt cx="45722" cy="6858002"/>
          </a:xfrm>
        </p:grpSpPr>
        <p:sp>
          <p:nvSpPr>
            <p:cNvPr id="2264" name="Google Shape;2264;p189"/>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65" name="Google Shape;2265;p189"/>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266" name="Google Shape;2266;p189"/>
          <p:cNvSpPr/>
          <p:nvPr/>
        </p:nvSpPr>
        <p:spPr>
          <a:xfrm>
            <a:off x="47244" y="2275114"/>
            <a:ext cx="12097512" cy="2656117"/>
          </a:xfrm>
          <a:prstGeom prst="rect">
            <a:avLst/>
          </a:prstGeom>
          <a:solidFill>
            <a:srgbClr val="F2F2F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67" name="Google Shape;2267;p189"/>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268" name="Google Shape;2268;p189"/>
          <p:cNvSpPr>
            <a:spLocks noGrp="1"/>
          </p:cNvSpPr>
          <p:nvPr>
            <p:ph type="pic" idx="2"/>
          </p:nvPr>
        </p:nvSpPr>
        <p:spPr>
          <a:xfrm>
            <a:off x="2223516" y="1294607"/>
            <a:ext cx="7744970" cy="4617127"/>
          </a:xfrm>
          <a:prstGeom prst="rect">
            <a:avLst/>
          </a:prstGeom>
          <a:noFill/>
          <a:ln>
            <a:noFill/>
          </a:ln>
        </p:spPr>
      </p:sp>
      <p:grpSp>
        <p:nvGrpSpPr>
          <p:cNvPr id="2269" name="Google Shape;2269;p189"/>
          <p:cNvGrpSpPr/>
          <p:nvPr/>
        </p:nvGrpSpPr>
        <p:grpSpPr>
          <a:xfrm>
            <a:off x="12254600" y="-5"/>
            <a:ext cx="2114548" cy="2554364"/>
            <a:chOff x="-1" y="-2"/>
            <a:chExt cx="2114546" cy="2554363"/>
          </a:xfrm>
        </p:grpSpPr>
        <p:sp>
          <p:nvSpPr>
            <p:cNvPr id="2270" name="Google Shape;2270;p189"/>
            <p:cNvSpPr/>
            <p:nvPr/>
          </p:nvSpPr>
          <p:spPr>
            <a:xfrm>
              <a:off x="-1" y="-1"/>
              <a:ext cx="2114546" cy="2554362"/>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71" name="Google Shape;2271;p189"/>
            <p:cNvSpPr txBox="1"/>
            <p:nvPr/>
          </p:nvSpPr>
          <p:spPr>
            <a:xfrm>
              <a:off x="-1" y="-2"/>
              <a:ext cx="2114546" cy="2272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 want to add an image in portrait format (rather than landscape), then make sure you resize the image placeholder </a:t>
              </a:r>
              <a:r>
                <a:rPr lang="en-GB" sz="1300" b="1">
                  <a:solidFill>
                    <a:srgbClr val="FFFFFF"/>
                  </a:solidFill>
                  <a:latin typeface="Arial"/>
                  <a:ea typeface="Arial"/>
                  <a:cs typeface="Arial"/>
                  <a:sym typeface="Arial"/>
                </a:rPr>
                <a:t>before</a:t>
              </a:r>
              <a:r>
                <a:rPr lang="en-GB" sz="1300">
                  <a:solidFill>
                    <a:srgbClr val="FFFFFF"/>
                  </a:solidFill>
                  <a:latin typeface="Arial"/>
                  <a:ea typeface="Arial"/>
                  <a:cs typeface="Arial"/>
                  <a:sym typeface="Arial"/>
                </a:rPr>
                <a:t> you add your image. Simply drag the placeholder handles to adjust sizing and align it to center.</a:t>
              </a:r>
              <a:endParaRPr/>
            </a:p>
          </p:txBody>
        </p:sp>
      </p:grpSp>
      <p:sp>
        <p:nvSpPr>
          <p:cNvPr id="2272" name="Google Shape;2272;p189"/>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Video">
  <p:cSld name="Video">
    <p:spTree>
      <p:nvGrpSpPr>
        <p:cNvPr id="1" name="Shape 2273"/>
        <p:cNvGrpSpPr/>
        <p:nvPr/>
      </p:nvGrpSpPr>
      <p:grpSpPr>
        <a:xfrm>
          <a:off x="0" y="0"/>
          <a:ext cx="0" cy="0"/>
          <a:chOff x="0" y="0"/>
          <a:chExt cx="0" cy="0"/>
        </a:xfrm>
      </p:grpSpPr>
      <p:grpSp>
        <p:nvGrpSpPr>
          <p:cNvPr id="2274" name="Google Shape;2274;p190"/>
          <p:cNvGrpSpPr/>
          <p:nvPr/>
        </p:nvGrpSpPr>
        <p:grpSpPr>
          <a:xfrm>
            <a:off x="12146280" y="-4"/>
            <a:ext cx="45723" cy="6858008"/>
            <a:chOff x="-1" y="-2"/>
            <a:chExt cx="45722" cy="6858006"/>
          </a:xfrm>
        </p:grpSpPr>
        <p:sp>
          <p:nvSpPr>
            <p:cNvPr id="2275" name="Google Shape;2275;p190"/>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76" name="Google Shape;2276;p190"/>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277" name="Google Shape;2277;p190"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278" name="Google Shape;2278;p190"/>
          <p:cNvGrpSpPr/>
          <p:nvPr/>
        </p:nvGrpSpPr>
        <p:grpSpPr>
          <a:xfrm>
            <a:off x="-4" y="-4"/>
            <a:ext cx="45724" cy="6858003"/>
            <a:chOff x="-2" y="-2"/>
            <a:chExt cx="45722" cy="6858002"/>
          </a:xfrm>
        </p:grpSpPr>
        <p:sp>
          <p:nvSpPr>
            <p:cNvPr id="2279" name="Google Shape;2279;p190"/>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80" name="Google Shape;2280;p190"/>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281" name="Google Shape;2281;p190"/>
          <p:cNvSpPr/>
          <p:nvPr/>
        </p:nvSpPr>
        <p:spPr>
          <a:xfrm>
            <a:off x="47244" y="2275114"/>
            <a:ext cx="12097512" cy="2656117"/>
          </a:xfrm>
          <a:prstGeom prst="rect">
            <a:avLst/>
          </a:prstGeom>
          <a:solidFill>
            <a:srgbClr val="F2F2F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82" name="Google Shape;2282;p190"/>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283" name="Google Shape;2283;p190"/>
          <p:cNvSpPr>
            <a:spLocks noGrp="1"/>
          </p:cNvSpPr>
          <p:nvPr>
            <p:ph type="media" idx="2"/>
          </p:nvPr>
        </p:nvSpPr>
        <p:spPr>
          <a:xfrm>
            <a:off x="2113126" y="1551212"/>
            <a:ext cx="7740196" cy="410391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1pPr>
            <a:lvl2pPr marR="0" lvl="1"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2pPr>
            <a:lvl3pPr marR="0" lvl="2"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3pPr>
            <a:lvl4pPr marR="0" lvl="3"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4pPr>
            <a:lvl5pPr marR="0" lvl="4"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5pPr>
            <a:lvl6pPr marR="0" lvl="5"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6pPr>
            <a:lvl7pPr marR="0" lvl="6"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7pPr>
            <a:lvl8pPr marR="0" lvl="7"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8pPr>
            <a:lvl9pPr marR="0" lvl="8"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9pPr>
          </a:lstStyle>
          <a:p>
            <a:endParaRPr/>
          </a:p>
        </p:txBody>
      </p:sp>
      <p:sp>
        <p:nvSpPr>
          <p:cNvPr id="2284" name="Google Shape;2284;p190"/>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285"/>
        <p:cNvGrpSpPr/>
        <p:nvPr/>
      </p:nvGrpSpPr>
      <p:grpSpPr>
        <a:xfrm>
          <a:off x="0" y="0"/>
          <a:ext cx="0" cy="0"/>
          <a:chOff x="0" y="0"/>
          <a:chExt cx="0" cy="0"/>
        </a:xfrm>
      </p:grpSpPr>
      <p:grpSp>
        <p:nvGrpSpPr>
          <p:cNvPr id="2286" name="Google Shape;2286;p191"/>
          <p:cNvGrpSpPr/>
          <p:nvPr/>
        </p:nvGrpSpPr>
        <p:grpSpPr>
          <a:xfrm>
            <a:off x="12146280" y="-4"/>
            <a:ext cx="45723" cy="6858008"/>
            <a:chOff x="-1" y="-2"/>
            <a:chExt cx="45722" cy="6858006"/>
          </a:xfrm>
        </p:grpSpPr>
        <p:sp>
          <p:nvSpPr>
            <p:cNvPr id="2287" name="Google Shape;2287;p191"/>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88" name="Google Shape;2288;p191"/>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289" name="Google Shape;2289;p191"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2290" name="Google Shape;2290;p191"/>
          <p:cNvGrpSpPr/>
          <p:nvPr/>
        </p:nvGrpSpPr>
        <p:grpSpPr>
          <a:xfrm>
            <a:off x="-4" y="-4"/>
            <a:ext cx="45724" cy="6858003"/>
            <a:chOff x="-2" y="-2"/>
            <a:chExt cx="45722" cy="6858002"/>
          </a:xfrm>
        </p:grpSpPr>
        <p:sp>
          <p:nvSpPr>
            <p:cNvPr id="2291" name="Google Shape;2291;p191"/>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92" name="Google Shape;2292;p191"/>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293" name="Google Shape;2293;p191"/>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Blank (no logo)">
  <p:cSld name="Blank (no logo)">
    <p:spTree>
      <p:nvGrpSpPr>
        <p:cNvPr id="1" name="Shape 2294"/>
        <p:cNvGrpSpPr/>
        <p:nvPr/>
      </p:nvGrpSpPr>
      <p:grpSpPr>
        <a:xfrm>
          <a:off x="0" y="0"/>
          <a:ext cx="0" cy="0"/>
          <a:chOff x="0" y="0"/>
          <a:chExt cx="0" cy="0"/>
        </a:xfrm>
      </p:grpSpPr>
      <p:sp>
        <p:nvSpPr>
          <p:cNvPr id="2295" name="Google Shape;2295;p192"/>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Contact and Social">
  <p:cSld name="Contact and Social">
    <p:spTree>
      <p:nvGrpSpPr>
        <p:cNvPr id="1" name="Shape 2296"/>
        <p:cNvGrpSpPr/>
        <p:nvPr/>
      </p:nvGrpSpPr>
      <p:grpSpPr>
        <a:xfrm>
          <a:off x="0" y="0"/>
          <a:ext cx="0" cy="0"/>
          <a:chOff x="0" y="0"/>
          <a:chExt cx="0" cy="0"/>
        </a:xfrm>
      </p:grpSpPr>
      <p:pic>
        <p:nvPicPr>
          <p:cNvPr id="2297" name="Google Shape;2297;p193" descr="image44.jpg"/>
          <p:cNvPicPr preferRelativeResize="0"/>
          <p:nvPr/>
        </p:nvPicPr>
        <p:blipFill rotWithShape="1">
          <a:blip r:embed="rId2">
            <a:alphaModFix/>
          </a:blip>
          <a:srcRect/>
          <a:stretch/>
        </p:blipFill>
        <p:spPr>
          <a:xfrm>
            <a:off x="1522" y="114301"/>
            <a:ext cx="12188955" cy="3314702"/>
          </a:xfrm>
          <a:prstGeom prst="rect">
            <a:avLst/>
          </a:prstGeom>
          <a:noFill/>
          <a:ln>
            <a:noFill/>
          </a:ln>
        </p:spPr>
      </p:pic>
      <p:sp>
        <p:nvSpPr>
          <p:cNvPr id="2298" name="Google Shape;2298;p193"/>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99" name="Google Shape;2299;p193"/>
          <p:cNvSpPr txBox="1"/>
          <p:nvPr/>
        </p:nvSpPr>
        <p:spPr>
          <a:xfrm>
            <a:off x="2216150" y="3872805"/>
            <a:ext cx="7759700" cy="8696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b="1">
                <a:solidFill>
                  <a:srgbClr val="003375"/>
                </a:solidFill>
                <a:latin typeface="Arial"/>
                <a:ea typeface="Arial"/>
                <a:cs typeface="Arial"/>
                <a:sym typeface="Arial"/>
              </a:rPr>
              <a:t>iOpener Institute for People and Performance</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Prama House | 267 Banbury Road | Oxford OX2 7HT UK</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+44 (0)1865 511522 | info@iopener.com</a:t>
            </a:r>
            <a:endParaRPr/>
          </a:p>
        </p:txBody>
      </p:sp>
      <p:grpSp>
        <p:nvGrpSpPr>
          <p:cNvPr id="2300" name="Google Shape;2300;p193"/>
          <p:cNvGrpSpPr/>
          <p:nvPr/>
        </p:nvGrpSpPr>
        <p:grpSpPr>
          <a:xfrm>
            <a:off x="1150321" y="5331504"/>
            <a:ext cx="9891361" cy="629332"/>
            <a:chOff x="0" y="0"/>
            <a:chExt cx="9891360" cy="629330"/>
          </a:xfrm>
        </p:grpSpPr>
        <p:sp>
          <p:nvSpPr>
            <p:cNvPr id="2301" name="Google Shape;2301;p193"/>
            <p:cNvSpPr txBox="1"/>
            <p:nvPr/>
          </p:nvSpPr>
          <p:spPr>
            <a:xfrm>
              <a:off x="0" y="407377"/>
              <a:ext cx="2066926"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2302" name="Google Shape;2302;p193"/>
            <p:cNvSpPr txBox="1"/>
            <p:nvPr/>
          </p:nvSpPr>
          <p:spPr>
            <a:xfrm>
              <a:off x="2608144" y="407377"/>
              <a:ext cx="2066927"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sp>
          <p:nvSpPr>
            <p:cNvPr id="2303" name="Google Shape;2303;p193"/>
            <p:cNvSpPr txBox="1"/>
            <p:nvPr/>
          </p:nvSpPr>
          <p:spPr>
            <a:xfrm>
              <a:off x="5216288" y="407377"/>
              <a:ext cx="2066927"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2304" name="Google Shape;2304;p193"/>
            <p:cNvSpPr txBox="1"/>
            <p:nvPr/>
          </p:nvSpPr>
          <p:spPr>
            <a:xfrm>
              <a:off x="7824433" y="407377"/>
              <a:ext cx="2066927" cy="2219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pic>
          <p:nvPicPr>
            <p:cNvPr id="2305" name="Google Shape;2305;p193" descr="image45.png"/>
            <p:cNvPicPr preferRelativeResize="0"/>
            <p:nvPr/>
          </p:nvPicPr>
          <p:blipFill rotWithShape="1">
            <a:blip r:embed="rId3">
              <a:alphaModFix/>
            </a:blip>
            <a:srcRect/>
            <a:stretch/>
          </p:blipFill>
          <p:spPr>
            <a:xfrm>
              <a:off x="873443" y="0"/>
              <a:ext cx="320042" cy="320042"/>
            </a:xfrm>
            <a:prstGeom prst="rect">
              <a:avLst/>
            </a:prstGeom>
            <a:noFill/>
            <a:ln>
              <a:noFill/>
            </a:ln>
          </p:spPr>
        </p:pic>
        <p:pic>
          <p:nvPicPr>
            <p:cNvPr id="2306" name="Google Shape;2306;p193" descr="image46.png"/>
            <p:cNvPicPr preferRelativeResize="0"/>
            <p:nvPr/>
          </p:nvPicPr>
          <p:blipFill rotWithShape="1">
            <a:blip r:embed="rId4">
              <a:alphaModFix/>
            </a:blip>
            <a:srcRect/>
            <a:stretch/>
          </p:blipFill>
          <p:spPr>
            <a:xfrm>
              <a:off x="3481587" y="0"/>
              <a:ext cx="320042" cy="320042"/>
            </a:xfrm>
            <a:prstGeom prst="rect">
              <a:avLst/>
            </a:prstGeom>
            <a:noFill/>
            <a:ln>
              <a:noFill/>
            </a:ln>
          </p:spPr>
        </p:pic>
        <p:pic>
          <p:nvPicPr>
            <p:cNvPr id="2307" name="Google Shape;2307;p193" descr="image47.png"/>
            <p:cNvPicPr preferRelativeResize="0"/>
            <p:nvPr/>
          </p:nvPicPr>
          <p:blipFill rotWithShape="1">
            <a:blip r:embed="rId5">
              <a:alphaModFix/>
            </a:blip>
            <a:srcRect/>
            <a:stretch/>
          </p:blipFill>
          <p:spPr>
            <a:xfrm>
              <a:off x="6089732" y="0"/>
              <a:ext cx="320042" cy="320042"/>
            </a:xfrm>
            <a:prstGeom prst="rect">
              <a:avLst/>
            </a:prstGeom>
            <a:noFill/>
            <a:ln>
              <a:noFill/>
            </a:ln>
          </p:spPr>
        </p:pic>
        <p:pic>
          <p:nvPicPr>
            <p:cNvPr id="2308" name="Google Shape;2308;p193" descr="image48.png"/>
            <p:cNvPicPr preferRelativeResize="0"/>
            <p:nvPr/>
          </p:nvPicPr>
          <p:blipFill rotWithShape="1">
            <a:blip r:embed="rId6">
              <a:alphaModFix/>
            </a:blip>
            <a:srcRect/>
            <a:stretch/>
          </p:blipFill>
          <p:spPr>
            <a:xfrm>
              <a:off x="8697874" y="0"/>
              <a:ext cx="320042" cy="320042"/>
            </a:xfrm>
            <a:prstGeom prst="rect">
              <a:avLst/>
            </a:prstGeom>
            <a:noFill/>
            <a:ln>
              <a:noFill/>
            </a:ln>
          </p:spPr>
        </p:pic>
      </p:grpSp>
      <p:sp>
        <p:nvSpPr>
          <p:cNvPr id="2309" name="Google Shape;2309;p193"/>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10" name="Google Shape;2310;p19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Contact and Social 2">
  <p:cSld name="Contact and Social 2">
    <p:spTree>
      <p:nvGrpSpPr>
        <p:cNvPr id="1" name="Shape 2311"/>
        <p:cNvGrpSpPr/>
        <p:nvPr/>
      </p:nvGrpSpPr>
      <p:grpSpPr>
        <a:xfrm>
          <a:off x="0" y="0"/>
          <a:ext cx="0" cy="0"/>
          <a:chOff x="0" y="0"/>
          <a:chExt cx="0" cy="0"/>
        </a:xfrm>
      </p:grpSpPr>
      <p:pic>
        <p:nvPicPr>
          <p:cNvPr id="2312" name="Google Shape;2312;p194" descr="image44.jpg"/>
          <p:cNvPicPr preferRelativeResize="0"/>
          <p:nvPr/>
        </p:nvPicPr>
        <p:blipFill rotWithShape="1">
          <a:blip r:embed="rId2">
            <a:alphaModFix/>
          </a:blip>
          <a:srcRect/>
          <a:stretch/>
        </p:blipFill>
        <p:spPr>
          <a:xfrm>
            <a:off x="1522" y="114301"/>
            <a:ext cx="12188955" cy="3314702"/>
          </a:xfrm>
          <a:prstGeom prst="rect">
            <a:avLst/>
          </a:prstGeom>
          <a:noFill/>
          <a:ln>
            <a:noFill/>
          </a:ln>
        </p:spPr>
      </p:pic>
      <p:sp>
        <p:nvSpPr>
          <p:cNvPr id="2313" name="Google Shape;2313;p194"/>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14" name="Google Shape;2314;p194"/>
          <p:cNvSpPr txBox="1">
            <a:spLocks noGrp="1"/>
          </p:cNvSpPr>
          <p:nvPr>
            <p:ph type="body" idx="1"/>
          </p:nvPr>
        </p:nvSpPr>
        <p:spPr>
          <a:xfrm>
            <a:off x="606551" y="3949698"/>
            <a:ext cx="5486402" cy="1301633"/>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Clr>
                <a:srgbClr val="003375"/>
              </a:buClr>
              <a:buSzPts val="2400"/>
              <a:buFont typeface="Arial"/>
              <a:buNone/>
              <a:defRPr sz="2400" b="1">
                <a:solidFill>
                  <a:srgbClr val="003375"/>
                </a:solidFill>
              </a:defRPr>
            </a:lvl1pPr>
            <a:lvl2pPr marL="914400" lvl="1" indent="-228600" algn="l">
              <a:lnSpc>
                <a:spcPct val="110000"/>
              </a:lnSpc>
              <a:spcBef>
                <a:spcPts val="0"/>
              </a:spcBef>
              <a:spcAft>
                <a:spcPts val="0"/>
              </a:spcAft>
              <a:buClr>
                <a:srgbClr val="003375"/>
              </a:buClr>
              <a:buSzPts val="2400"/>
              <a:buFont typeface="Arial"/>
              <a:buNone/>
              <a:defRPr sz="2400" b="1">
                <a:solidFill>
                  <a:srgbClr val="003375"/>
                </a:solidFill>
              </a:defRPr>
            </a:lvl2pPr>
            <a:lvl3pPr marL="1371600" lvl="2" indent="-228600" algn="l">
              <a:lnSpc>
                <a:spcPct val="110000"/>
              </a:lnSpc>
              <a:spcBef>
                <a:spcPts val="0"/>
              </a:spcBef>
              <a:spcAft>
                <a:spcPts val="0"/>
              </a:spcAft>
              <a:buClr>
                <a:srgbClr val="003375"/>
              </a:buClr>
              <a:buSzPts val="2400"/>
              <a:buFont typeface="Arial"/>
              <a:buNone/>
              <a:defRPr sz="2400" b="1">
                <a:solidFill>
                  <a:srgbClr val="003375"/>
                </a:solidFill>
              </a:defRPr>
            </a:lvl3pPr>
            <a:lvl4pPr marL="1828800" lvl="3" indent="-228600" algn="l">
              <a:lnSpc>
                <a:spcPct val="110000"/>
              </a:lnSpc>
              <a:spcBef>
                <a:spcPts val="0"/>
              </a:spcBef>
              <a:spcAft>
                <a:spcPts val="0"/>
              </a:spcAft>
              <a:buClr>
                <a:srgbClr val="003375"/>
              </a:buClr>
              <a:buSzPts val="2400"/>
              <a:buFont typeface="Arial"/>
              <a:buNone/>
              <a:defRPr sz="2400" b="1">
                <a:solidFill>
                  <a:srgbClr val="003375"/>
                </a:solidFill>
              </a:defRPr>
            </a:lvl4pPr>
            <a:lvl5pPr marL="2286000" lvl="4" indent="-228600" algn="l">
              <a:lnSpc>
                <a:spcPct val="110000"/>
              </a:lnSpc>
              <a:spcBef>
                <a:spcPts val="0"/>
              </a:spcBef>
              <a:spcAft>
                <a:spcPts val="0"/>
              </a:spcAft>
              <a:buClr>
                <a:srgbClr val="003375"/>
              </a:buClr>
              <a:buSzPts val="2400"/>
              <a:buFont typeface="Arial"/>
              <a:buNone/>
              <a:defRPr sz="2400"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315" name="Google Shape;2315;p194"/>
          <p:cNvGrpSpPr/>
          <p:nvPr/>
        </p:nvGrpSpPr>
        <p:grpSpPr>
          <a:xfrm>
            <a:off x="6410197" y="5391031"/>
            <a:ext cx="5314955" cy="1097086"/>
            <a:chOff x="0" y="0"/>
            <a:chExt cx="5314954" cy="1097085"/>
          </a:xfrm>
        </p:grpSpPr>
        <p:sp>
          <p:nvSpPr>
            <p:cNvPr id="2316" name="Google Shape;2316;p194"/>
            <p:cNvSpPr txBox="1"/>
            <p:nvPr/>
          </p:nvSpPr>
          <p:spPr>
            <a:xfrm>
              <a:off x="0" y="0"/>
              <a:ext cx="5314952" cy="680815"/>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200" b="1">
                  <a:solidFill>
                    <a:srgbClr val="003375"/>
                  </a:solidFill>
                  <a:latin typeface="Arial"/>
                  <a:ea typeface="Arial"/>
                  <a:cs typeface="Arial"/>
                  <a:sym typeface="Arial"/>
                </a:rPr>
                <a:t>iOpener Institute for People and Performance</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Prama House | 267 Banbury Road | Oxford OX2 7HT UK</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+44 (0)1865 511522 | info@iopener.com</a:t>
              </a:r>
              <a:endParaRPr/>
            </a:p>
          </p:txBody>
        </p:sp>
        <p:grpSp>
          <p:nvGrpSpPr>
            <p:cNvPr id="2317" name="Google Shape;2317;p194"/>
            <p:cNvGrpSpPr/>
            <p:nvPr/>
          </p:nvGrpSpPr>
          <p:grpSpPr>
            <a:xfrm>
              <a:off x="4042373" y="868482"/>
              <a:ext cx="1272581" cy="228603"/>
              <a:chOff x="-1" y="0"/>
              <a:chExt cx="1272580" cy="228602"/>
            </a:xfrm>
          </p:grpSpPr>
          <p:pic>
            <p:nvPicPr>
              <p:cNvPr id="2318" name="Google Shape;2318;p194" descr="image45.png"/>
              <p:cNvPicPr preferRelativeResize="0"/>
              <p:nvPr/>
            </p:nvPicPr>
            <p:blipFill rotWithShape="1">
              <a:blip r:embed="rId3">
                <a:alphaModFix/>
              </a:blip>
              <a:srcRect/>
              <a:stretch/>
            </p:blipFill>
            <p:spPr>
              <a:xfrm>
                <a:off x="-1" y="0"/>
                <a:ext cx="228602" cy="228602"/>
              </a:xfrm>
              <a:prstGeom prst="rect">
                <a:avLst/>
              </a:prstGeom>
              <a:noFill/>
              <a:ln>
                <a:noFill/>
              </a:ln>
            </p:spPr>
          </p:pic>
          <p:pic>
            <p:nvPicPr>
              <p:cNvPr id="2319" name="Google Shape;2319;p194" descr="image46.png"/>
              <p:cNvPicPr preferRelativeResize="0"/>
              <p:nvPr/>
            </p:nvPicPr>
            <p:blipFill rotWithShape="1">
              <a:blip r:embed="rId4">
                <a:alphaModFix/>
              </a:blip>
              <a:srcRect/>
              <a:stretch/>
            </p:blipFill>
            <p:spPr>
              <a:xfrm>
                <a:off x="347992" y="0"/>
                <a:ext cx="228602" cy="228602"/>
              </a:xfrm>
              <a:prstGeom prst="rect">
                <a:avLst/>
              </a:prstGeom>
              <a:noFill/>
              <a:ln>
                <a:noFill/>
              </a:ln>
            </p:spPr>
          </p:pic>
          <p:pic>
            <p:nvPicPr>
              <p:cNvPr id="2320" name="Google Shape;2320;p194" descr="image47.png"/>
              <p:cNvPicPr preferRelativeResize="0"/>
              <p:nvPr/>
            </p:nvPicPr>
            <p:blipFill rotWithShape="1">
              <a:blip r:embed="rId5">
                <a:alphaModFix/>
              </a:blip>
              <a:srcRect/>
              <a:stretch/>
            </p:blipFill>
            <p:spPr>
              <a:xfrm>
                <a:off x="695984" y="0"/>
                <a:ext cx="228603" cy="228602"/>
              </a:xfrm>
              <a:prstGeom prst="rect">
                <a:avLst/>
              </a:prstGeom>
              <a:noFill/>
              <a:ln>
                <a:noFill/>
              </a:ln>
            </p:spPr>
          </p:pic>
          <p:pic>
            <p:nvPicPr>
              <p:cNvPr id="2321" name="Google Shape;2321;p194" descr="image48.png"/>
              <p:cNvPicPr preferRelativeResize="0"/>
              <p:nvPr/>
            </p:nvPicPr>
            <p:blipFill rotWithShape="1">
              <a:blip r:embed="rId6">
                <a:alphaModFix/>
              </a:blip>
              <a:srcRect/>
              <a:stretch/>
            </p:blipFill>
            <p:spPr>
              <a:xfrm>
                <a:off x="1043977" y="0"/>
                <a:ext cx="228602" cy="228602"/>
              </a:xfrm>
              <a:prstGeom prst="rect">
                <a:avLst/>
              </a:prstGeom>
              <a:noFill/>
              <a:ln>
                <a:noFill/>
              </a:ln>
            </p:spPr>
          </p:pic>
        </p:grpSp>
      </p:grpSp>
      <p:sp>
        <p:nvSpPr>
          <p:cNvPr id="2322" name="Google Shape;2322;p194"/>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23" name="Google Shape;2323;p19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Contact and Social (custom image)">
  <p:cSld name="Contact and Social (custom image)">
    <p:spTree>
      <p:nvGrpSpPr>
        <p:cNvPr id="1" name="Shape 2324"/>
        <p:cNvGrpSpPr/>
        <p:nvPr/>
      </p:nvGrpSpPr>
      <p:grpSpPr>
        <a:xfrm>
          <a:off x="0" y="0"/>
          <a:ext cx="0" cy="0"/>
          <a:chOff x="0" y="0"/>
          <a:chExt cx="0" cy="0"/>
        </a:xfrm>
      </p:grpSpPr>
      <p:sp>
        <p:nvSpPr>
          <p:cNvPr id="2325" name="Google Shape;2325;p195"/>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26" name="Google Shape;2326;p195"/>
          <p:cNvSpPr txBox="1">
            <a:spLocks noGrp="1"/>
          </p:cNvSpPr>
          <p:nvPr>
            <p:ph type="body" idx="1"/>
          </p:nvPr>
        </p:nvSpPr>
        <p:spPr>
          <a:xfrm>
            <a:off x="606551" y="3949698"/>
            <a:ext cx="5486402" cy="1301633"/>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0"/>
              </a:spcBef>
              <a:spcAft>
                <a:spcPts val="0"/>
              </a:spcAft>
              <a:buClr>
                <a:srgbClr val="003375"/>
              </a:buClr>
              <a:buSzPts val="2400"/>
              <a:buFont typeface="Arial"/>
              <a:buNone/>
              <a:defRPr sz="2400" b="1">
                <a:solidFill>
                  <a:srgbClr val="003375"/>
                </a:solidFill>
              </a:defRPr>
            </a:lvl1pPr>
            <a:lvl2pPr marL="914400" lvl="1" indent="-228600" algn="l">
              <a:lnSpc>
                <a:spcPct val="110000"/>
              </a:lnSpc>
              <a:spcBef>
                <a:spcPts val="0"/>
              </a:spcBef>
              <a:spcAft>
                <a:spcPts val="0"/>
              </a:spcAft>
              <a:buClr>
                <a:srgbClr val="003375"/>
              </a:buClr>
              <a:buSzPts val="2400"/>
              <a:buFont typeface="Arial"/>
              <a:buNone/>
              <a:defRPr sz="2400" b="1">
                <a:solidFill>
                  <a:srgbClr val="003375"/>
                </a:solidFill>
              </a:defRPr>
            </a:lvl2pPr>
            <a:lvl3pPr marL="1371600" lvl="2" indent="-228600" algn="l">
              <a:lnSpc>
                <a:spcPct val="110000"/>
              </a:lnSpc>
              <a:spcBef>
                <a:spcPts val="0"/>
              </a:spcBef>
              <a:spcAft>
                <a:spcPts val="0"/>
              </a:spcAft>
              <a:buClr>
                <a:srgbClr val="003375"/>
              </a:buClr>
              <a:buSzPts val="2400"/>
              <a:buFont typeface="Arial"/>
              <a:buNone/>
              <a:defRPr sz="2400" b="1">
                <a:solidFill>
                  <a:srgbClr val="003375"/>
                </a:solidFill>
              </a:defRPr>
            </a:lvl3pPr>
            <a:lvl4pPr marL="1828800" lvl="3" indent="-228600" algn="l">
              <a:lnSpc>
                <a:spcPct val="110000"/>
              </a:lnSpc>
              <a:spcBef>
                <a:spcPts val="0"/>
              </a:spcBef>
              <a:spcAft>
                <a:spcPts val="0"/>
              </a:spcAft>
              <a:buClr>
                <a:srgbClr val="003375"/>
              </a:buClr>
              <a:buSzPts val="2400"/>
              <a:buFont typeface="Arial"/>
              <a:buNone/>
              <a:defRPr sz="2400" b="1">
                <a:solidFill>
                  <a:srgbClr val="003375"/>
                </a:solidFill>
              </a:defRPr>
            </a:lvl4pPr>
            <a:lvl5pPr marL="2286000" lvl="4" indent="-228600" algn="l">
              <a:lnSpc>
                <a:spcPct val="110000"/>
              </a:lnSpc>
              <a:spcBef>
                <a:spcPts val="0"/>
              </a:spcBef>
              <a:spcAft>
                <a:spcPts val="0"/>
              </a:spcAft>
              <a:buClr>
                <a:srgbClr val="003375"/>
              </a:buClr>
              <a:buSzPts val="2400"/>
              <a:buFont typeface="Arial"/>
              <a:buNone/>
              <a:defRPr sz="2400"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327" name="Google Shape;2327;p195"/>
          <p:cNvGrpSpPr/>
          <p:nvPr/>
        </p:nvGrpSpPr>
        <p:grpSpPr>
          <a:xfrm>
            <a:off x="6410197" y="5391031"/>
            <a:ext cx="5314955" cy="1097086"/>
            <a:chOff x="0" y="0"/>
            <a:chExt cx="5314954" cy="1097085"/>
          </a:xfrm>
        </p:grpSpPr>
        <p:sp>
          <p:nvSpPr>
            <p:cNvPr id="2328" name="Google Shape;2328;p195"/>
            <p:cNvSpPr txBox="1"/>
            <p:nvPr/>
          </p:nvSpPr>
          <p:spPr>
            <a:xfrm>
              <a:off x="0" y="0"/>
              <a:ext cx="5314952" cy="680815"/>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200" b="1">
                  <a:solidFill>
                    <a:srgbClr val="003375"/>
                  </a:solidFill>
                  <a:latin typeface="Arial"/>
                  <a:ea typeface="Arial"/>
                  <a:cs typeface="Arial"/>
                  <a:sym typeface="Arial"/>
                </a:rPr>
                <a:t>iOpener Institute for People and Performance</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Prama House | 267 Banbury Road | Oxford OX2 7HT UK</a:t>
              </a:r>
              <a:endParaRPr/>
            </a:p>
            <a:p>
              <a:pPr marL="0" marR="0" lvl="0" indent="0" algn="r" rtl="0">
                <a:spcBef>
                  <a:spcPts val="600"/>
                </a:spcBef>
                <a:spcAft>
                  <a:spcPts val="0"/>
                </a:spcAft>
                <a:buNone/>
              </a:pPr>
              <a:r>
                <a:rPr lang="en-GB" sz="1200">
                  <a:solidFill>
                    <a:srgbClr val="626C73"/>
                  </a:solidFill>
                  <a:latin typeface="Arial"/>
                  <a:ea typeface="Arial"/>
                  <a:cs typeface="Arial"/>
                  <a:sym typeface="Arial"/>
                </a:rPr>
                <a:t>+44 (0)1865 511522 | info@iopener.com</a:t>
              </a:r>
              <a:endParaRPr/>
            </a:p>
          </p:txBody>
        </p:sp>
        <p:grpSp>
          <p:nvGrpSpPr>
            <p:cNvPr id="2329" name="Google Shape;2329;p195"/>
            <p:cNvGrpSpPr/>
            <p:nvPr/>
          </p:nvGrpSpPr>
          <p:grpSpPr>
            <a:xfrm>
              <a:off x="4042373" y="868482"/>
              <a:ext cx="1272581" cy="228603"/>
              <a:chOff x="-1" y="0"/>
              <a:chExt cx="1272580" cy="228602"/>
            </a:xfrm>
          </p:grpSpPr>
          <p:pic>
            <p:nvPicPr>
              <p:cNvPr id="2330" name="Google Shape;2330;p195" descr="image45.png"/>
              <p:cNvPicPr preferRelativeResize="0"/>
              <p:nvPr/>
            </p:nvPicPr>
            <p:blipFill rotWithShape="1">
              <a:blip r:embed="rId2">
                <a:alphaModFix/>
              </a:blip>
              <a:srcRect/>
              <a:stretch/>
            </p:blipFill>
            <p:spPr>
              <a:xfrm>
                <a:off x="-1" y="0"/>
                <a:ext cx="228602" cy="228602"/>
              </a:xfrm>
              <a:prstGeom prst="rect">
                <a:avLst/>
              </a:prstGeom>
              <a:noFill/>
              <a:ln>
                <a:noFill/>
              </a:ln>
            </p:spPr>
          </p:pic>
          <p:pic>
            <p:nvPicPr>
              <p:cNvPr id="2331" name="Google Shape;2331;p195" descr="image46.png"/>
              <p:cNvPicPr preferRelativeResize="0"/>
              <p:nvPr/>
            </p:nvPicPr>
            <p:blipFill rotWithShape="1">
              <a:blip r:embed="rId3">
                <a:alphaModFix/>
              </a:blip>
              <a:srcRect/>
              <a:stretch/>
            </p:blipFill>
            <p:spPr>
              <a:xfrm>
                <a:off x="347992" y="0"/>
                <a:ext cx="228602" cy="228602"/>
              </a:xfrm>
              <a:prstGeom prst="rect">
                <a:avLst/>
              </a:prstGeom>
              <a:noFill/>
              <a:ln>
                <a:noFill/>
              </a:ln>
            </p:spPr>
          </p:pic>
          <p:pic>
            <p:nvPicPr>
              <p:cNvPr id="2332" name="Google Shape;2332;p195" descr="image47.png"/>
              <p:cNvPicPr preferRelativeResize="0"/>
              <p:nvPr/>
            </p:nvPicPr>
            <p:blipFill rotWithShape="1">
              <a:blip r:embed="rId4">
                <a:alphaModFix/>
              </a:blip>
              <a:srcRect/>
              <a:stretch/>
            </p:blipFill>
            <p:spPr>
              <a:xfrm>
                <a:off x="695984" y="0"/>
                <a:ext cx="228603" cy="228602"/>
              </a:xfrm>
              <a:prstGeom prst="rect">
                <a:avLst/>
              </a:prstGeom>
              <a:noFill/>
              <a:ln>
                <a:noFill/>
              </a:ln>
            </p:spPr>
          </p:pic>
          <p:pic>
            <p:nvPicPr>
              <p:cNvPr id="2333" name="Google Shape;2333;p195" descr="image48.png"/>
              <p:cNvPicPr preferRelativeResize="0"/>
              <p:nvPr/>
            </p:nvPicPr>
            <p:blipFill rotWithShape="1">
              <a:blip r:embed="rId5">
                <a:alphaModFix/>
              </a:blip>
              <a:srcRect/>
              <a:stretch/>
            </p:blipFill>
            <p:spPr>
              <a:xfrm>
                <a:off x="1043977" y="0"/>
                <a:ext cx="228602" cy="228602"/>
              </a:xfrm>
              <a:prstGeom prst="rect">
                <a:avLst/>
              </a:prstGeom>
              <a:noFill/>
              <a:ln>
                <a:noFill/>
              </a:ln>
            </p:spPr>
          </p:pic>
        </p:grpSp>
      </p:grpSp>
      <p:sp>
        <p:nvSpPr>
          <p:cNvPr id="2334" name="Google Shape;2334;p195"/>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35" name="Google Shape;2335;p195"/>
          <p:cNvSpPr>
            <a:spLocks noGrp="1"/>
          </p:cNvSpPr>
          <p:nvPr>
            <p:ph type="pic" idx="2"/>
          </p:nvPr>
        </p:nvSpPr>
        <p:spPr>
          <a:xfrm>
            <a:off x="153716" y="153713"/>
            <a:ext cx="11884569" cy="3275287"/>
          </a:xfrm>
          <a:prstGeom prst="rect">
            <a:avLst/>
          </a:prstGeom>
          <a:noFill/>
          <a:ln>
            <a:noFill/>
          </a:ln>
        </p:spPr>
      </p:sp>
      <p:grpSp>
        <p:nvGrpSpPr>
          <p:cNvPr id="2336" name="Google Shape;2336;p195"/>
          <p:cNvGrpSpPr/>
          <p:nvPr/>
        </p:nvGrpSpPr>
        <p:grpSpPr>
          <a:xfrm>
            <a:off x="12254601" y="-3"/>
            <a:ext cx="2377444" cy="2922111"/>
            <a:chOff x="-1" y="-2"/>
            <a:chExt cx="2377443" cy="2922109"/>
          </a:xfrm>
        </p:grpSpPr>
        <p:sp>
          <p:nvSpPr>
            <p:cNvPr id="2337" name="Google Shape;2337;p195"/>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38" name="Google Shape;2338;p195"/>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2339" name="Google Shape;2339;p19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matchingName="1_Title Slide 3">
  <p:cSld name="1_Title Slide 3">
    <p:spTree>
      <p:nvGrpSpPr>
        <p:cNvPr id="1" name="Shape 2340"/>
        <p:cNvGrpSpPr/>
        <p:nvPr/>
      </p:nvGrpSpPr>
      <p:grpSpPr>
        <a:xfrm>
          <a:off x="0" y="0"/>
          <a:ext cx="0" cy="0"/>
          <a:chOff x="0" y="0"/>
          <a:chExt cx="0" cy="0"/>
        </a:xfrm>
      </p:grpSpPr>
      <p:pic>
        <p:nvPicPr>
          <p:cNvPr id="2341" name="Google Shape;2341;p196" descr="Picture 8"/>
          <p:cNvPicPr preferRelativeResize="0"/>
          <p:nvPr/>
        </p:nvPicPr>
        <p:blipFill rotWithShape="1">
          <a:blip r:embed="rId2">
            <a:alphaModFix/>
          </a:blip>
          <a:srcRect/>
          <a:stretch/>
        </p:blipFill>
        <p:spPr>
          <a:xfrm>
            <a:off x="1528" y="860"/>
            <a:ext cx="12188946" cy="6856281"/>
          </a:xfrm>
          <a:prstGeom prst="rect">
            <a:avLst/>
          </a:prstGeom>
          <a:noFill/>
          <a:ln>
            <a:noFill/>
          </a:ln>
        </p:spPr>
      </p:pic>
      <p:sp>
        <p:nvSpPr>
          <p:cNvPr id="2342" name="Google Shape;2342;p196"/>
          <p:cNvSpPr/>
          <p:nvPr/>
        </p:nvSpPr>
        <p:spPr>
          <a:xfrm>
            <a:off x="0" y="0"/>
            <a:ext cx="12192000" cy="6858000"/>
          </a:xfrm>
          <a:prstGeom prst="rect">
            <a:avLst/>
          </a:prstGeom>
          <a:gradFill>
            <a:gsLst>
              <a:gs pos="0">
                <a:srgbClr val="003375">
                  <a:alpha val="94901"/>
                </a:srgbClr>
              </a:gs>
              <a:gs pos="38000">
                <a:srgbClr val="003375">
                  <a:alpha val="74901"/>
                </a:srgbClr>
              </a:gs>
              <a:gs pos="100000">
                <a:srgbClr val="003375">
                  <a:alpha val="66666"/>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43" name="Google Shape;2343;p196"/>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344" name="Google Shape;2344;p196"/>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345" name="Google Shape;2345;p196"/>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346" name="Google Shape;2346;p196" descr="Picture 9"/>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2347" name="Google Shape;2347;p196"/>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2348" name="Google Shape;2348;p196"/>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1_Section Header Orange">
  <p:cSld name="1_Section Header Orange">
    <p:bg>
      <p:bgPr>
        <a:solidFill>
          <a:schemeClr val="accent1"/>
        </a:solidFill>
        <a:effectLst/>
      </p:bgPr>
    </p:bg>
    <p:spTree>
      <p:nvGrpSpPr>
        <p:cNvPr id="1" name="Shape 2349"/>
        <p:cNvGrpSpPr/>
        <p:nvPr/>
      </p:nvGrpSpPr>
      <p:grpSpPr>
        <a:xfrm>
          <a:off x="0" y="0"/>
          <a:ext cx="0" cy="0"/>
          <a:chOff x="0" y="0"/>
          <a:chExt cx="0" cy="0"/>
        </a:xfrm>
      </p:grpSpPr>
      <p:sp>
        <p:nvSpPr>
          <p:cNvPr id="2350" name="Google Shape;2350;p197"/>
          <p:cNvSpPr txBox="1">
            <a:spLocks noGrp="1"/>
          </p:cNvSpPr>
          <p:nvPr>
            <p:ph type="title"/>
          </p:nvPr>
        </p:nvSpPr>
        <p:spPr>
          <a:xfrm>
            <a:off x="1197863" y="2967334"/>
            <a:ext cx="9308594" cy="92333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2351" name="Google Shape;2351;p197"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sp>
        <p:nvSpPr>
          <p:cNvPr id="2352" name="Google Shape;2352;p197"/>
          <p:cNvSpPr txBox="1">
            <a:spLocks noGrp="1"/>
          </p:cNvSpPr>
          <p:nvPr>
            <p:ph type="sldNum" idx="12"/>
          </p:nvPr>
        </p:nvSpPr>
        <p:spPr>
          <a:xfrm>
            <a:off x="8737600" y="6172200"/>
            <a:ext cx="2844800" cy="368301"/>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2353"/>
        <p:cNvGrpSpPr/>
        <p:nvPr/>
      </p:nvGrpSpPr>
      <p:grpSpPr>
        <a:xfrm>
          <a:off x="0" y="0"/>
          <a:ext cx="0" cy="0"/>
          <a:chOff x="0" y="0"/>
          <a:chExt cx="0" cy="0"/>
        </a:xfrm>
      </p:grpSpPr>
      <p:pic>
        <p:nvPicPr>
          <p:cNvPr id="2354" name="Google Shape;2354;p198" descr="Picture 9"/>
          <p:cNvPicPr preferRelativeResize="0"/>
          <p:nvPr/>
        </p:nvPicPr>
        <p:blipFill rotWithShape="1">
          <a:blip r:embed="rId2">
            <a:alphaModFix/>
          </a:blip>
          <a:srcRect t="5730"/>
          <a:stretch/>
        </p:blipFill>
        <p:spPr>
          <a:xfrm>
            <a:off x="1523" y="-1"/>
            <a:ext cx="12188954" cy="6858001"/>
          </a:xfrm>
          <a:prstGeom prst="rect">
            <a:avLst/>
          </a:prstGeom>
          <a:noFill/>
          <a:ln>
            <a:noFill/>
          </a:ln>
        </p:spPr>
      </p:pic>
      <p:sp>
        <p:nvSpPr>
          <p:cNvPr id="2355" name="Google Shape;2355;p198"/>
          <p:cNvSpPr/>
          <p:nvPr/>
        </p:nvSpPr>
        <p:spPr>
          <a:xfrm>
            <a:off x="0" y="0"/>
            <a:ext cx="12192000" cy="6858000"/>
          </a:xfrm>
          <a:prstGeom prst="rect">
            <a:avLst/>
          </a:prstGeom>
          <a:gradFill>
            <a:gsLst>
              <a:gs pos="0">
                <a:srgbClr val="003375">
                  <a:alpha val="94901"/>
                </a:srgbClr>
              </a:gs>
              <a:gs pos="52000">
                <a:srgbClr val="003375">
                  <a:alpha val="80000"/>
                </a:srgbClr>
              </a:gs>
              <a:gs pos="73000">
                <a:srgbClr val="003375">
                  <a:alpha val="60000"/>
                </a:srgbClr>
              </a:gs>
              <a:gs pos="100000">
                <a:srgbClr val="003375">
                  <a:alpha val="20000"/>
                </a:srgbClr>
              </a:gs>
            </a:gsLst>
            <a:lin ang="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56" name="Google Shape;2356;p198"/>
          <p:cNvSpPr txBox="1">
            <a:spLocks noGrp="1"/>
          </p:cNvSpPr>
          <p:nvPr>
            <p:ph type="title"/>
          </p:nvPr>
        </p:nvSpPr>
        <p:spPr>
          <a:xfrm>
            <a:off x="1197427" y="2967334"/>
            <a:ext cx="9307287" cy="92333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2357" name="Google Shape;2357;p198" descr="Picture 8"/>
          <p:cNvPicPr preferRelativeResize="0"/>
          <p:nvPr/>
        </p:nvPicPr>
        <p:blipFill rotWithShape="1">
          <a:blip r:embed="rId3">
            <a:alphaModFix/>
          </a:blip>
          <a:srcRect/>
          <a:stretch/>
        </p:blipFill>
        <p:spPr>
          <a:xfrm>
            <a:off x="11323828" y="6075931"/>
            <a:ext cx="576073" cy="576073"/>
          </a:xfrm>
          <a:prstGeom prst="rect">
            <a:avLst/>
          </a:prstGeom>
          <a:noFill/>
          <a:ln>
            <a:noFill/>
          </a:ln>
        </p:spPr>
      </p:pic>
      <p:sp>
        <p:nvSpPr>
          <p:cNvPr id="2358" name="Google Shape;2358;p198"/>
          <p:cNvSpPr txBox="1">
            <a:spLocks noGrp="1"/>
          </p:cNvSpPr>
          <p:nvPr>
            <p:ph type="sldNum" idx="12"/>
          </p:nvPr>
        </p:nvSpPr>
        <p:spPr>
          <a:xfrm>
            <a:off x="8737600" y="6172200"/>
            <a:ext cx="2844800" cy="368301"/>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chemeClr val="accent1"/>
        </a:solidFill>
        <a:effectLst/>
      </p:bgPr>
    </p:bg>
    <p:spTree>
      <p:nvGrpSpPr>
        <p:cNvPr id="1" name="Shape 216"/>
        <p:cNvGrpSpPr/>
        <p:nvPr/>
      </p:nvGrpSpPr>
      <p:grpSpPr>
        <a:xfrm>
          <a:off x="0" y="0"/>
          <a:ext cx="0" cy="0"/>
          <a:chOff x="0" y="0"/>
          <a:chExt cx="0" cy="0"/>
        </a:xfrm>
      </p:grpSpPr>
      <p:sp>
        <p:nvSpPr>
          <p:cNvPr id="217" name="Google Shape;217;p54"/>
          <p:cNvSpPr txBox="1">
            <a:spLocks noGrp="1"/>
          </p:cNvSpPr>
          <p:nvPr>
            <p:ph type="title"/>
          </p:nvPr>
        </p:nvSpPr>
        <p:spPr>
          <a:xfrm>
            <a:off x="1197864" y="2967335"/>
            <a:ext cx="9308592" cy="923330"/>
          </a:xfrm>
          <a:prstGeom prst="rect">
            <a:avLst/>
          </a:prstGeom>
          <a:noFill/>
          <a:ln>
            <a:noFill/>
          </a:ln>
        </p:spPr>
        <p:txBody>
          <a:bodyPr spcFirstLastPara="1" wrap="square" lIns="0" tIns="45700" rIns="0" bIns="45700" anchor="ctr" anchorCtr="0">
            <a:spAutoFit/>
          </a:bodyPr>
          <a:lstStyle>
            <a:lvl1pPr lvl="0" algn="l">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8" name="Google Shape;218;p54"/>
          <p:cNvPicPr preferRelativeResize="0"/>
          <p:nvPr/>
        </p:nvPicPr>
        <p:blipFill rotWithShape="1">
          <a:blip r:embed="rId2">
            <a:alphaModFix/>
          </a:blip>
          <a:srcRect/>
          <a:stretch/>
        </p:blipFill>
        <p:spPr>
          <a:xfrm>
            <a:off x="11323828" y="6075932"/>
            <a:ext cx="576072" cy="576072"/>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1_Three Rectangles with Image">
  <p:cSld name="1_Three Rectangles with Image">
    <p:spTree>
      <p:nvGrpSpPr>
        <p:cNvPr id="1" name="Shape 2359"/>
        <p:cNvGrpSpPr/>
        <p:nvPr/>
      </p:nvGrpSpPr>
      <p:grpSpPr>
        <a:xfrm>
          <a:off x="0" y="0"/>
          <a:ext cx="0" cy="0"/>
          <a:chOff x="0" y="0"/>
          <a:chExt cx="0" cy="0"/>
        </a:xfrm>
      </p:grpSpPr>
      <p:grpSp>
        <p:nvGrpSpPr>
          <p:cNvPr id="2360" name="Google Shape;2360;p199"/>
          <p:cNvGrpSpPr/>
          <p:nvPr/>
        </p:nvGrpSpPr>
        <p:grpSpPr>
          <a:xfrm>
            <a:off x="12146280" y="-2"/>
            <a:ext cx="45721" cy="6858004"/>
            <a:chOff x="-1" y="-1"/>
            <a:chExt cx="45720" cy="6858002"/>
          </a:xfrm>
        </p:grpSpPr>
        <p:sp>
          <p:nvSpPr>
            <p:cNvPr id="2361" name="Google Shape;2361;p199"/>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62" name="Google Shape;2362;p199"/>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363" name="Google Shape;2363;p199"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grpSp>
        <p:nvGrpSpPr>
          <p:cNvPr id="2364" name="Google Shape;2364;p199"/>
          <p:cNvGrpSpPr/>
          <p:nvPr/>
        </p:nvGrpSpPr>
        <p:grpSpPr>
          <a:xfrm>
            <a:off x="-2" y="-2"/>
            <a:ext cx="45721" cy="6858002"/>
            <a:chOff x="-1" y="-1"/>
            <a:chExt cx="45720" cy="6858001"/>
          </a:xfrm>
        </p:grpSpPr>
        <p:sp>
          <p:nvSpPr>
            <p:cNvPr id="2365" name="Google Shape;2365;p199"/>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66" name="Google Shape;2366;p199"/>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367" name="Google Shape;2367;p199"/>
          <p:cNvSpPr>
            <a:spLocks noGrp="1"/>
          </p:cNvSpPr>
          <p:nvPr>
            <p:ph type="pic" idx="2"/>
          </p:nvPr>
        </p:nvSpPr>
        <p:spPr>
          <a:xfrm>
            <a:off x="47244" y="3429000"/>
            <a:ext cx="12097512" cy="3429000"/>
          </a:xfrm>
          <a:prstGeom prst="rect">
            <a:avLst/>
          </a:prstGeom>
          <a:noFill/>
          <a:ln>
            <a:noFill/>
          </a:ln>
        </p:spPr>
      </p:sp>
      <p:sp>
        <p:nvSpPr>
          <p:cNvPr id="2368" name="Google Shape;2368;p199"/>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369" name="Google Shape;2369;p199"/>
          <p:cNvSpPr txBox="1">
            <a:spLocks noGrp="1"/>
          </p:cNvSpPr>
          <p:nvPr>
            <p:ph type="body" idx="1"/>
          </p:nvPr>
        </p:nvSpPr>
        <p:spPr>
          <a:xfrm>
            <a:off x="572318" y="2078082"/>
            <a:ext cx="3332405" cy="2483038"/>
          </a:xfrm>
          <a:prstGeom prst="rect">
            <a:avLst/>
          </a:prstGeom>
          <a:solidFill>
            <a:schemeClr val="accent3">
              <a:alpha val="94901"/>
            </a:schemeClr>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370" name="Google Shape;2370;p199"/>
          <p:cNvSpPr txBox="1">
            <a:spLocks noGrp="1"/>
          </p:cNvSpPr>
          <p:nvPr>
            <p:ph type="body" idx="3"/>
          </p:nvPr>
        </p:nvSpPr>
        <p:spPr>
          <a:xfrm>
            <a:off x="4551009" y="2199294"/>
            <a:ext cx="3089981" cy="2240614"/>
          </a:xfrm>
          <a:prstGeom prst="rect">
            <a:avLst/>
          </a:prstGeom>
          <a:solidFill>
            <a:schemeClr val="accent5">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371" name="Google Shape;2371;p199"/>
          <p:cNvSpPr txBox="1">
            <a:spLocks noGrp="1"/>
          </p:cNvSpPr>
          <p:nvPr>
            <p:ph type="body" idx="4"/>
          </p:nvPr>
        </p:nvSpPr>
        <p:spPr>
          <a:xfrm>
            <a:off x="8408489" y="2199294"/>
            <a:ext cx="3089981" cy="2240614"/>
          </a:xfrm>
          <a:prstGeom prst="rect">
            <a:avLst/>
          </a:prstGeom>
          <a:solidFill>
            <a:schemeClr val="accent6">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2372" name="Google Shape;2372;p199"/>
          <p:cNvGrpSpPr/>
          <p:nvPr/>
        </p:nvGrpSpPr>
        <p:grpSpPr>
          <a:xfrm>
            <a:off x="12254602" y="1"/>
            <a:ext cx="2377442" cy="4158343"/>
            <a:chOff x="0" y="0"/>
            <a:chExt cx="2377440" cy="4158342"/>
          </a:xfrm>
        </p:grpSpPr>
        <p:sp>
          <p:nvSpPr>
            <p:cNvPr id="2373" name="Google Shape;2373;p199"/>
            <p:cNvSpPr/>
            <p:nvPr/>
          </p:nvSpPr>
          <p:spPr>
            <a:xfrm>
              <a:off x="0" y="0"/>
              <a:ext cx="2377440" cy="4158342"/>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74" name="Google Shape;2374;p199"/>
            <p:cNvSpPr txBox="1"/>
            <p:nvPr/>
          </p:nvSpPr>
          <p:spPr>
            <a:xfrm>
              <a:off x="0" y="0"/>
              <a:ext cx="2377440" cy="38731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shapes, simply right-click image and “send to back”.</a:t>
              </a:r>
              <a:endParaRPr/>
            </a:p>
          </p:txBody>
        </p:sp>
      </p:grpSp>
      <p:sp>
        <p:nvSpPr>
          <p:cNvPr id="2375" name="Google Shape;2375;p199"/>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1_Section Header Blue">
  <p:cSld name="1_Section Header Blue">
    <p:bg>
      <p:bgPr>
        <a:solidFill>
          <a:srgbClr val="003375"/>
        </a:solidFill>
        <a:effectLst/>
      </p:bgPr>
    </p:bg>
    <p:spTree>
      <p:nvGrpSpPr>
        <p:cNvPr id="1" name="Shape 2376"/>
        <p:cNvGrpSpPr/>
        <p:nvPr/>
      </p:nvGrpSpPr>
      <p:grpSpPr>
        <a:xfrm>
          <a:off x="0" y="0"/>
          <a:ext cx="0" cy="0"/>
          <a:chOff x="0" y="0"/>
          <a:chExt cx="0" cy="0"/>
        </a:xfrm>
      </p:grpSpPr>
      <p:sp>
        <p:nvSpPr>
          <p:cNvPr id="2377" name="Google Shape;2377;p200"/>
          <p:cNvSpPr txBox="1">
            <a:spLocks noGrp="1"/>
          </p:cNvSpPr>
          <p:nvPr>
            <p:ph type="title"/>
          </p:nvPr>
        </p:nvSpPr>
        <p:spPr>
          <a:xfrm>
            <a:off x="1197863" y="2967334"/>
            <a:ext cx="9308594" cy="92333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2378" name="Google Shape;2378;p200"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sp>
        <p:nvSpPr>
          <p:cNvPr id="2379" name="Google Shape;2379;p200"/>
          <p:cNvSpPr txBox="1">
            <a:spLocks noGrp="1"/>
          </p:cNvSpPr>
          <p:nvPr>
            <p:ph type="sldNum" idx="12"/>
          </p:nvPr>
        </p:nvSpPr>
        <p:spPr>
          <a:xfrm>
            <a:off x="8737600" y="6172200"/>
            <a:ext cx="2844800" cy="368301"/>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1_Contact and Social">
  <p:cSld name="1_Contact and Social">
    <p:spTree>
      <p:nvGrpSpPr>
        <p:cNvPr id="1" name="Shape 2380"/>
        <p:cNvGrpSpPr/>
        <p:nvPr/>
      </p:nvGrpSpPr>
      <p:grpSpPr>
        <a:xfrm>
          <a:off x="0" y="0"/>
          <a:ext cx="0" cy="0"/>
          <a:chOff x="0" y="0"/>
          <a:chExt cx="0" cy="0"/>
        </a:xfrm>
      </p:grpSpPr>
      <p:pic>
        <p:nvPicPr>
          <p:cNvPr id="2381" name="Google Shape;2381;p201" descr="Picture 27"/>
          <p:cNvPicPr preferRelativeResize="0"/>
          <p:nvPr/>
        </p:nvPicPr>
        <p:blipFill rotWithShape="1">
          <a:blip r:embed="rId2">
            <a:alphaModFix/>
          </a:blip>
          <a:srcRect/>
          <a:stretch/>
        </p:blipFill>
        <p:spPr>
          <a:xfrm>
            <a:off x="1523" y="114301"/>
            <a:ext cx="12188954" cy="3314701"/>
          </a:xfrm>
          <a:prstGeom prst="rect">
            <a:avLst/>
          </a:prstGeom>
          <a:noFill/>
          <a:ln>
            <a:noFill/>
          </a:ln>
        </p:spPr>
      </p:pic>
      <p:sp>
        <p:nvSpPr>
          <p:cNvPr id="2382" name="Google Shape;2382;p201"/>
          <p:cNvSpPr/>
          <p:nvPr/>
        </p:nvSpPr>
        <p:spPr>
          <a:xfrm>
            <a:off x="0" y="0"/>
            <a:ext cx="12192000"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83" name="Google Shape;2383;p201"/>
          <p:cNvSpPr txBox="1"/>
          <p:nvPr/>
        </p:nvSpPr>
        <p:spPr>
          <a:xfrm>
            <a:off x="2216150" y="3872805"/>
            <a:ext cx="7759700" cy="8696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b="1">
                <a:solidFill>
                  <a:srgbClr val="003375"/>
                </a:solidFill>
                <a:latin typeface="Arial"/>
                <a:ea typeface="Arial"/>
                <a:cs typeface="Arial"/>
                <a:sym typeface="Arial"/>
              </a:rPr>
              <a:t>iOpener Institute for People and Performance</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Prama House | 267 Banbury Road | Oxford OX2 7HT UK</a:t>
            </a:r>
            <a:endParaRPr/>
          </a:p>
          <a:p>
            <a:pPr marL="0" marR="0" lvl="0" indent="0" algn="ctr" rtl="0">
              <a:spcBef>
                <a:spcPts val="600"/>
              </a:spcBef>
              <a:spcAft>
                <a:spcPts val="0"/>
              </a:spcAft>
              <a:buNone/>
            </a:pPr>
            <a:r>
              <a:rPr lang="en-GB" sz="1600">
                <a:solidFill>
                  <a:srgbClr val="626C73"/>
                </a:solidFill>
                <a:latin typeface="Arial"/>
                <a:ea typeface="Arial"/>
                <a:cs typeface="Arial"/>
                <a:sym typeface="Arial"/>
              </a:rPr>
              <a:t>+44 (0)1865 511522 | info@iopener.com</a:t>
            </a:r>
            <a:endParaRPr/>
          </a:p>
        </p:txBody>
      </p:sp>
      <p:grpSp>
        <p:nvGrpSpPr>
          <p:cNvPr id="2384" name="Google Shape;2384;p201"/>
          <p:cNvGrpSpPr/>
          <p:nvPr/>
        </p:nvGrpSpPr>
        <p:grpSpPr>
          <a:xfrm>
            <a:off x="1150321" y="5331504"/>
            <a:ext cx="9891360" cy="629332"/>
            <a:chOff x="0" y="0"/>
            <a:chExt cx="9891358" cy="629331"/>
          </a:xfrm>
        </p:grpSpPr>
        <p:sp>
          <p:nvSpPr>
            <p:cNvPr id="2385" name="Google Shape;2385;p201"/>
            <p:cNvSpPr txBox="1"/>
            <p:nvPr/>
          </p:nvSpPr>
          <p:spPr>
            <a:xfrm>
              <a:off x="0" y="407377"/>
              <a:ext cx="2066925"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2386" name="Google Shape;2386;p201"/>
            <p:cNvSpPr txBox="1"/>
            <p:nvPr/>
          </p:nvSpPr>
          <p:spPr>
            <a:xfrm>
              <a:off x="2608144" y="407377"/>
              <a:ext cx="2066926"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sp>
          <p:nvSpPr>
            <p:cNvPr id="2387" name="Google Shape;2387;p201"/>
            <p:cNvSpPr txBox="1"/>
            <p:nvPr/>
          </p:nvSpPr>
          <p:spPr>
            <a:xfrm>
              <a:off x="5216288" y="407377"/>
              <a:ext cx="2066926"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@iOpenerIPP</a:t>
              </a:r>
              <a:endParaRPr/>
            </a:p>
          </p:txBody>
        </p:sp>
        <p:sp>
          <p:nvSpPr>
            <p:cNvPr id="2388" name="Google Shape;2388;p201"/>
            <p:cNvSpPr txBox="1"/>
            <p:nvPr/>
          </p:nvSpPr>
          <p:spPr>
            <a:xfrm>
              <a:off x="7824432" y="407377"/>
              <a:ext cx="2066926" cy="2219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rgbClr val="626C73"/>
                  </a:solidFill>
                  <a:latin typeface="Arial"/>
                  <a:ea typeface="Arial"/>
                  <a:cs typeface="Arial"/>
                  <a:sym typeface="Arial"/>
                </a:rPr>
                <a:t>/iOpenerInstitute</a:t>
              </a:r>
              <a:endParaRPr/>
            </a:p>
          </p:txBody>
        </p:sp>
        <p:pic>
          <p:nvPicPr>
            <p:cNvPr id="2389" name="Google Shape;2389;p201" descr="Picture 15"/>
            <p:cNvPicPr preferRelativeResize="0"/>
            <p:nvPr/>
          </p:nvPicPr>
          <p:blipFill rotWithShape="1">
            <a:blip r:embed="rId3">
              <a:alphaModFix/>
            </a:blip>
            <a:srcRect/>
            <a:stretch/>
          </p:blipFill>
          <p:spPr>
            <a:xfrm>
              <a:off x="873443" y="0"/>
              <a:ext cx="320041" cy="320041"/>
            </a:xfrm>
            <a:prstGeom prst="rect">
              <a:avLst/>
            </a:prstGeom>
            <a:noFill/>
            <a:ln>
              <a:noFill/>
            </a:ln>
          </p:spPr>
        </p:pic>
        <p:pic>
          <p:nvPicPr>
            <p:cNvPr id="2390" name="Google Shape;2390;p201" descr="Picture 17"/>
            <p:cNvPicPr preferRelativeResize="0"/>
            <p:nvPr/>
          </p:nvPicPr>
          <p:blipFill rotWithShape="1">
            <a:blip r:embed="rId4">
              <a:alphaModFix/>
            </a:blip>
            <a:srcRect/>
            <a:stretch/>
          </p:blipFill>
          <p:spPr>
            <a:xfrm>
              <a:off x="3481587" y="0"/>
              <a:ext cx="320041" cy="320041"/>
            </a:xfrm>
            <a:prstGeom prst="rect">
              <a:avLst/>
            </a:prstGeom>
            <a:noFill/>
            <a:ln>
              <a:noFill/>
            </a:ln>
          </p:spPr>
        </p:pic>
        <p:pic>
          <p:nvPicPr>
            <p:cNvPr id="2391" name="Google Shape;2391;p201" descr="Picture 19"/>
            <p:cNvPicPr preferRelativeResize="0"/>
            <p:nvPr/>
          </p:nvPicPr>
          <p:blipFill rotWithShape="1">
            <a:blip r:embed="rId5">
              <a:alphaModFix/>
            </a:blip>
            <a:srcRect/>
            <a:stretch/>
          </p:blipFill>
          <p:spPr>
            <a:xfrm>
              <a:off x="6089731" y="0"/>
              <a:ext cx="320041" cy="320041"/>
            </a:xfrm>
            <a:prstGeom prst="rect">
              <a:avLst/>
            </a:prstGeom>
            <a:noFill/>
            <a:ln>
              <a:noFill/>
            </a:ln>
          </p:spPr>
        </p:pic>
        <p:pic>
          <p:nvPicPr>
            <p:cNvPr id="2392" name="Google Shape;2392;p201" descr="Picture 21"/>
            <p:cNvPicPr preferRelativeResize="0"/>
            <p:nvPr/>
          </p:nvPicPr>
          <p:blipFill rotWithShape="1">
            <a:blip r:embed="rId6">
              <a:alphaModFix/>
            </a:blip>
            <a:srcRect/>
            <a:stretch/>
          </p:blipFill>
          <p:spPr>
            <a:xfrm>
              <a:off x="8697873" y="0"/>
              <a:ext cx="320041" cy="320041"/>
            </a:xfrm>
            <a:prstGeom prst="rect">
              <a:avLst/>
            </a:prstGeom>
            <a:noFill/>
            <a:ln>
              <a:noFill/>
            </a:ln>
          </p:spPr>
        </p:pic>
      </p:grpSp>
      <p:sp>
        <p:nvSpPr>
          <p:cNvPr id="2393" name="Google Shape;2393;p201"/>
          <p:cNvSpPr/>
          <p:nvPr/>
        </p:nvSpPr>
        <p:spPr>
          <a:xfrm>
            <a:off x="0" y="0"/>
            <a:ext cx="12192000"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94" name="Google Shape;2394;p201"/>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matchingName="1_Statement and Image (left)">
  <p:cSld name="1_Statement and Image (left)">
    <p:spTree>
      <p:nvGrpSpPr>
        <p:cNvPr id="1" name="Shape 2395"/>
        <p:cNvGrpSpPr/>
        <p:nvPr/>
      </p:nvGrpSpPr>
      <p:grpSpPr>
        <a:xfrm>
          <a:off x="0" y="0"/>
          <a:ext cx="0" cy="0"/>
          <a:chOff x="0" y="0"/>
          <a:chExt cx="0" cy="0"/>
        </a:xfrm>
      </p:grpSpPr>
      <p:grpSp>
        <p:nvGrpSpPr>
          <p:cNvPr id="2396" name="Google Shape;2396;p202"/>
          <p:cNvGrpSpPr/>
          <p:nvPr/>
        </p:nvGrpSpPr>
        <p:grpSpPr>
          <a:xfrm>
            <a:off x="12146280" y="-2"/>
            <a:ext cx="45721" cy="6858004"/>
            <a:chOff x="-1" y="-1"/>
            <a:chExt cx="45720" cy="6858002"/>
          </a:xfrm>
        </p:grpSpPr>
        <p:sp>
          <p:nvSpPr>
            <p:cNvPr id="2397" name="Google Shape;2397;p202"/>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98" name="Google Shape;2398;p202"/>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399" name="Google Shape;2399;p202"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grpSp>
        <p:nvGrpSpPr>
          <p:cNvPr id="2400" name="Google Shape;2400;p202"/>
          <p:cNvGrpSpPr/>
          <p:nvPr/>
        </p:nvGrpSpPr>
        <p:grpSpPr>
          <a:xfrm>
            <a:off x="-2" y="-2"/>
            <a:ext cx="45721" cy="6858002"/>
            <a:chOff x="-1" y="-1"/>
            <a:chExt cx="45720" cy="6858001"/>
          </a:xfrm>
        </p:grpSpPr>
        <p:sp>
          <p:nvSpPr>
            <p:cNvPr id="2401" name="Google Shape;2401;p202"/>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02" name="Google Shape;2402;p202"/>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403" name="Google Shape;2403;p202"/>
          <p:cNvSpPr>
            <a:spLocks noGrp="1"/>
          </p:cNvSpPr>
          <p:nvPr>
            <p:ph type="pic" idx="2"/>
          </p:nvPr>
        </p:nvSpPr>
        <p:spPr>
          <a:xfrm>
            <a:off x="43543" y="0"/>
            <a:ext cx="6052458" cy="6858000"/>
          </a:xfrm>
          <a:prstGeom prst="rect">
            <a:avLst/>
          </a:prstGeom>
          <a:noFill/>
          <a:ln>
            <a:noFill/>
          </a:ln>
        </p:spPr>
      </p:sp>
      <p:sp>
        <p:nvSpPr>
          <p:cNvPr id="2404" name="Google Shape;2404;p202"/>
          <p:cNvSpPr txBox="1">
            <a:spLocks noGrp="1"/>
          </p:cNvSpPr>
          <p:nvPr>
            <p:ph type="body" idx="1"/>
          </p:nvPr>
        </p:nvSpPr>
        <p:spPr>
          <a:xfrm>
            <a:off x="7221146" y="2880360"/>
            <a:ext cx="4215820" cy="1097281"/>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05" name="Google Shape;2405;p202"/>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matchingName="1_Agenda (5 points)">
  <p:cSld name="1_Agenda (5 points)">
    <p:bg>
      <p:bgPr>
        <a:solidFill>
          <a:srgbClr val="003375"/>
        </a:solidFill>
        <a:effectLst/>
      </p:bgPr>
    </p:bg>
    <p:spTree>
      <p:nvGrpSpPr>
        <p:cNvPr id="1" name="Shape 2406"/>
        <p:cNvGrpSpPr/>
        <p:nvPr/>
      </p:nvGrpSpPr>
      <p:grpSpPr>
        <a:xfrm>
          <a:off x="0" y="0"/>
          <a:ext cx="0" cy="0"/>
          <a:chOff x="0" y="0"/>
          <a:chExt cx="0" cy="0"/>
        </a:xfrm>
      </p:grpSpPr>
      <p:pic>
        <p:nvPicPr>
          <p:cNvPr id="2407" name="Google Shape;2407;p203" descr="Picture 21"/>
          <p:cNvPicPr preferRelativeResize="0"/>
          <p:nvPr/>
        </p:nvPicPr>
        <p:blipFill rotWithShape="1">
          <a:blip r:embed="rId2">
            <a:alphaModFix amt="25000"/>
          </a:blip>
          <a:srcRect t="15436" b="5176"/>
          <a:stretch/>
        </p:blipFill>
        <p:spPr>
          <a:xfrm>
            <a:off x="1523" y="0"/>
            <a:ext cx="12188954" cy="6858001"/>
          </a:xfrm>
          <a:prstGeom prst="rect">
            <a:avLst/>
          </a:prstGeom>
          <a:noFill/>
          <a:ln>
            <a:noFill/>
          </a:ln>
        </p:spPr>
      </p:pic>
      <p:pic>
        <p:nvPicPr>
          <p:cNvPr id="2408" name="Google Shape;2408;p203" descr="Picture 8"/>
          <p:cNvPicPr preferRelativeResize="0"/>
          <p:nvPr/>
        </p:nvPicPr>
        <p:blipFill rotWithShape="1">
          <a:blip r:embed="rId3">
            <a:alphaModFix/>
          </a:blip>
          <a:srcRect/>
          <a:stretch/>
        </p:blipFill>
        <p:spPr>
          <a:xfrm>
            <a:off x="11323828" y="6075931"/>
            <a:ext cx="576073" cy="576073"/>
          </a:xfrm>
          <a:prstGeom prst="rect">
            <a:avLst/>
          </a:prstGeom>
          <a:noFill/>
          <a:ln>
            <a:noFill/>
          </a:ln>
        </p:spPr>
      </p:pic>
      <p:sp>
        <p:nvSpPr>
          <p:cNvPr id="2409" name="Google Shape;2409;p203"/>
          <p:cNvSpPr txBox="1">
            <a:spLocks noGrp="1"/>
          </p:cNvSpPr>
          <p:nvPr>
            <p:ph type="body" idx="1"/>
          </p:nvPr>
        </p:nvSpPr>
        <p:spPr>
          <a:xfrm>
            <a:off x="6259284" y="898977"/>
            <a:ext cx="5064545" cy="60098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FFFFFF"/>
              </a:buClr>
              <a:buSzPts val="2800"/>
              <a:buFont typeface="Arial"/>
              <a:buNone/>
              <a:defRPr>
                <a:solidFill>
                  <a:srgbClr val="FFFFFF"/>
                </a:solidFill>
              </a:defRPr>
            </a:lvl1pPr>
            <a:lvl2pPr marL="914400" lvl="1" indent="-228600" algn="l">
              <a:lnSpc>
                <a:spcPct val="90000"/>
              </a:lnSpc>
              <a:spcBef>
                <a:spcPts val="0"/>
              </a:spcBef>
              <a:spcAft>
                <a:spcPts val="0"/>
              </a:spcAft>
              <a:buClr>
                <a:srgbClr val="FFFFFF"/>
              </a:buClr>
              <a:buSzPts val="2800"/>
              <a:buFont typeface="Arial"/>
              <a:buNone/>
              <a:defRPr>
                <a:solidFill>
                  <a:srgbClr val="FFFFFF"/>
                </a:solidFill>
              </a:defRPr>
            </a:lvl2pPr>
            <a:lvl3pPr marL="1371600" lvl="2" indent="-228600" algn="l">
              <a:lnSpc>
                <a:spcPct val="90000"/>
              </a:lnSpc>
              <a:spcBef>
                <a:spcPts val="0"/>
              </a:spcBef>
              <a:spcAft>
                <a:spcPts val="0"/>
              </a:spcAft>
              <a:buClr>
                <a:srgbClr val="FFFFFF"/>
              </a:buClr>
              <a:buSzPts val="2800"/>
              <a:buFont typeface="Arial"/>
              <a:buNone/>
              <a:defRPr>
                <a:solidFill>
                  <a:srgbClr val="FFFFFF"/>
                </a:solidFill>
              </a:defRPr>
            </a:lvl3pPr>
            <a:lvl4pPr marL="1828800" lvl="3" indent="-228600" algn="l">
              <a:lnSpc>
                <a:spcPct val="90000"/>
              </a:lnSpc>
              <a:spcBef>
                <a:spcPts val="0"/>
              </a:spcBef>
              <a:spcAft>
                <a:spcPts val="0"/>
              </a:spcAft>
              <a:buClr>
                <a:srgbClr val="FFFFFF"/>
              </a:buClr>
              <a:buSzPts val="2800"/>
              <a:buFont typeface="Arial"/>
              <a:buNone/>
              <a:defRPr>
                <a:solidFill>
                  <a:srgbClr val="FFFFFF"/>
                </a:solidFill>
              </a:defRPr>
            </a:lvl4pPr>
            <a:lvl5pPr marL="2286000" lvl="4" indent="-228600" algn="l">
              <a:lnSpc>
                <a:spcPct val="90000"/>
              </a:lnSpc>
              <a:spcBef>
                <a:spcPts val="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0" name="Google Shape;2410;p203"/>
          <p:cNvSpPr txBox="1">
            <a:spLocks noGrp="1"/>
          </p:cNvSpPr>
          <p:nvPr>
            <p:ph type="body" idx="2"/>
          </p:nvPr>
        </p:nvSpPr>
        <p:spPr>
          <a:xfrm>
            <a:off x="6259284" y="2001310"/>
            <a:ext cx="5064542"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1" name="Google Shape;2411;p203"/>
          <p:cNvSpPr txBox="1">
            <a:spLocks noGrp="1"/>
          </p:cNvSpPr>
          <p:nvPr>
            <p:ph type="body" idx="3"/>
          </p:nvPr>
        </p:nvSpPr>
        <p:spPr>
          <a:xfrm>
            <a:off x="5067300" y="895461"/>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2" name="Google Shape;2412;p203"/>
          <p:cNvSpPr txBox="1">
            <a:spLocks noGrp="1"/>
          </p:cNvSpPr>
          <p:nvPr>
            <p:ph type="body" idx="4"/>
          </p:nvPr>
        </p:nvSpPr>
        <p:spPr>
          <a:xfrm>
            <a:off x="5067300" y="2003948"/>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3" name="Google Shape;2413;p203"/>
          <p:cNvSpPr txBox="1">
            <a:spLocks noGrp="1"/>
          </p:cNvSpPr>
          <p:nvPr>
            <p:ph type="body" idx="5"/>
          </p:nvPr>
        </p:nvSpPr>
        <p:spPr>
          <a:xfrm>
            <a:off x="6259284" y="4220040"/>
            <a:ext cx="5064538"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4" name="Google Shape;2414;p203"/>
          <p:cNvSpPr txBox="1">
            <a:spLocks noGrp="1"/>
          </p:cNvSpPr>
          <p:nvPr>
            <p:ph type="body" idx="6"/>
          </p:nvPr>
        </p:nvSpPr>
        <p:spPr>
          <a:xfrm>
            <a:off x="5067300" y="4220921"/>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5" name="Google Shape;2415;p203"/>
          <p:cNvSpPr txBox="1">
            <a:spLocks noGrp="1"/>
          </p:cNvSpPr>
          <p:nvPr>
            <p:ph type="body" idx="7"/>
          </p:nvPr>
        </p:nvSpPr>
        <p:spPr>
          <a:xfrm>
            <a:off x="609599" y="2985802"/>
            <a:ext cx="3543300" cy="88639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2416" name="Google Shape;2416;p203"/>
          <p:cNvCxnSpPr/>
          <p:nvPr/>
        </p:nvCxnSpPr>
        <p:spPr>
          <a:xfrm flipH="1">
            <a:off x="4452256" y="1531620"/>
            <a:ext cx="1" cy="3794760"/>
          </a:xfrm>
          <a:prstGeom prst="straightConnector1">
            <a:avLst/>
          </a:prstGeom>
          <a:noFill/>
          <a:ln w="9525" cap="flat" cmpd="sng">
            <a:solidFill>
              <a:srgbClr val="FFFFFF"/>
            </a:solidFill>
            <a:prstDash val="solid"/>
            <a:miter lim="8000"/>
            <a:headEnd type="none" w="sm" len="sm"/>
            <a:tailEnd type="none" w="sm" len="sm"/>
          </a:ln>
        </p:spPr>
      </p:cxnSp>
      <p:sp>
        <p:nvSpPr>
          <p:cNvPr id="2417" name="Google Shape;2417;p203"/>
          <p:cNvSpPr txBox="1">
            <a:spLocks noGrp="1"/>
          </p:cNvSpPr>
          <p:nvPr>
            <p:ph type="body" idx="8"/>
          </p:nvPr>
        </p:nvSpPr>
        <p:spPr>
          <a:xfrm>
            <a:off x="5067300" y="3112435"/>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8" name="Google Shape;2418;p203"/>
          <p:cNvSpPr txBox="1">
            <a:spLocks noGrp="1"/>
          </p:cNvSpPr>
          <p:nvPr>
            <p:ph type="body" idx="9"/>
          </p:nvPr>
        </p:nvSpPr>
        <p:spPr>
          <a:xfrm>
            <a:off x="6259284" y="3110676"/>
            <a:ext cx="5064538"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19" name="Google Shape;2419;p203"/>
          <p:cNvSpPr txBox="1">
            <a:spLocks noGrp="1"/>
          </p:cNvSpPr>
          <p:nvPr>
            <p:ph type="body" idx="13"/>
          </p:nvPr>
        </p:nvSpPr>
        <p:spPr>
          <a:xfrm>
            <a:off x="6259284" y="5329408"/>
            <a:ext cx="5064538"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20" name="Google Shape;2420;p203"/>
          <p:cNvSpPr txBox="1">
            <a:spLocks noGrp="1"/>
          </p:cNvSpPr>
          <p:nvPr>
            <p:ph type="body" idx="14"/>
          </p:nvPr>
        </p:nvSpPr>
        <p:spPr>
          <a:xfrm>
            <a:off x="5067300" y="5329408"/>
            <a:ext cx="1104900" cy="608013"/>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21" name="Google Shape;2421;p203"/>
          <p:cNvSpPr txBox="1">
            <a:spLocks noGrp="1"/>
          </p:cNvSpPr>
          <p:nvPr>
            <p:ph type="sldNum" idx="12"/>
          </p:nvPr>
        </p:nvSpPr>
        <p:spPr>
          <a:xfrm>
            <a:off x="8737600" y="6172200"/>
            <a:ext cx="2844800" cy="368301"/>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matchingName="1_Three Points with Image (horizontal)">
  <p:cSld name="1_Three Points with Image (horizontal)">
    <p:spTree>
      <p:nvGrpSpPr>
        <p:cNvPr id="1" name="Shape 2422"/>
        <p:cNvGrpSpPr/>
        <p:nvPr/>
      </p:nvGrpSpPr>
      <p:grpSpPr>
        <a:xfrm>
          <a:off x="0" y="0"/>
          <a:ext cx="0" cy="0"/>
          <a:chOff x="0" y="0"/>
          <a:chExt cx="0" cy="0"/>
        </a:xfrm>
      </p:grpSpPr>
      <p:grpSp>
        <p:nvGrpSpPr>
          <p:cNvPr id="2423" name="Google Shape;2423;p204"/>
          <p:cNvGrpSpPr/>
          <p:nvPr/>
        </p:nvGrpSpPr>
        <p:grpSpPr>
          <a:xfrm>
            <a:off x="12146280" y="-2"/>
            <a:ext cx="45721" cy="6858004"/>
            <a:chOff x="-1" y="-1"/>
            <a:chExt cx="45720" cy="6858002"/>
          </a:xfrm>
        </p:grpSpPr>
        <p:sp>
          <p:nvSpPr>
            <p:cNvPr id="2424" name="Google Shape;2424;p204"/>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25" name="Google Shape;2425;p204"/>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2426" name="Google Shape;2426;p204" descr="Picture 8"/>
          <p:cNvPicPr preferRelativeResize="0"/>
          <p:nvPr/>
        </p:nvPicPr>
        <p:blipFill rotWithShape="1">
          <a:blip r:embed="rId2">
            <a:alphaModFix/>
          </a:blip>
          <a:srcRect/>
          <a:stretch/>
        </p:blipFill>
        <p:spPr>
          <a:xfrm>
            <a:off x="11323828" y="6075931"/>
            <a:ext cx="576073" cy="576073"/>
          </a:xfrm>
          <a:prstGeom prst="rect">
            <a:avLst/>
          </a:prstGeom>
          <a:noFill/>
          <a:ln>
            <a:noFill/>
          </a:ln>
        </p:spPr>
      </p:pic>
      <p:grpSp>
        <p:nvGrpSpPr>
          <p:cNvPr id="2427" name="Google Shape;2427;p204"/>
          <p:cNvGrpSpPr/>
          <p:nvPr/>
        </p:nvGrpSpPr>
        <p:grpSpPr>
          <a:xfrm>
            <a:off x="-2" y="-2"/>
            <a:ext cx="45721" cy="6858002"/>
            <a:chOff x="-1" y="-1"/>
            <a:chExt cx="45720" cy="6858001"/>
          </a:xfrm>
        </p:grpSpPr>
        <p:sp>
          <p:nvSpPr>
            <p:cNvPr id="2428" name="Google Shape;2428;p204"/>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29" name="Google Shape;2429;p204"/>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430" name="Google Shape;2430;p204"/>
          <p:cNvSpPr>
            <a:spLocks noGrp="1"/>
          </p:cNvSpPr>
          <p:nvPr>
            <p:ph type="pic" idx="2"/>
          </p:nvPr>
        </p:nvSpPr>
        <p:spPr>
          <a:xfrm>
            <a:off x="47244" y="4321630"/>
            <a:ext cx="12097512" cy="2536370"/>
          </a:xfrm>
          <a:prstGeom prst="rect">
            <a:avLst/>
          </a:prstGeom>
          <a:noFill/>
          <a:ln>
            <a:noFill/>
          </a:ln>
        </p:spPr>
      </p:sp>
      <p:sp>
        <p:nvSpPr>
          <p:cNvPr id="2431" name="Google Shape;2431;p204"/>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2432" name="Google Shape;2432;p204"/>
          <p:cNvSpPr txBox="1">
            <a:spLocks noGrp="1"/>
          </p:cNvSpPr>
          <p:nvPr>
            <p:ph type="body" idx="1"/>
          </p:nvPr>
        </p:nvSpPr>
        <p:spPr>
          <a:xfrm>
            <a:off x="871727" y="1599321"/>
            <a:ext cx="2920091" cy="2112195"/>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600"/>
              <a:buFont typeface="Arial"/>
              <a:buNone/>
              <a:defRPr sz="2600"/>
            </a:lvl1pPr>
            <a:lvl2pPr marL="914400" lvl="1" indent="-228600" algn="ctr">
              <a:lnSpc>
                <a:spcPct val="90000"/>
              </a:lnSpc>
              <a:spcBef>
                <a:spcPts val="0"/>
              </a:spcBef>
              <a:spcAft>
                <a:spcPts val="0"/>
              </a:spcAft>
              <a:buClr>
                <a:srgbClr val="242424"/>
              </a:buClr>
              <a:buSzPts val="2600"/>
              <a:buFont typeface="Arial"/>
              <a:buNone/>
              <a:defRPr sz="2600"/>
            </a:lvl2pPr>
            <a:lvl3pPr marL="1371600" lvl="2" indent="-228600" algn="ctr">
              <a:lnSpc>
                <a:spcPct val="90000"/>
              </a:lnSpc>
              <a:spcBef>
                <a:spcPts val="0"/>
              </a:spcBef>
              <a:spcAft>
                <a:spcPts val="0"/>
              </a:spcAft>
              <a:buClr>
                <a:srgbClr val="242424"/>
              </a:buClr>
              <a:buSzPts val="2600"/>
              <a:buFont typeface="Arial"/>
              <a:buNone/>
              <a:defRPr sz="2600"/>
            </a:lvl3pPr>
            <a:lvl4pPr marL="1828800" lvl="3" indent="-228600" algn="ctr">
              <a:lnSpc>
                <a:spcPct val="90000"/>
              </a:lnSpc>
              <a:spcBef>
                <a:spcPts val="0"/>
              </a:spcBef>
              <a:spcAft>
                <a:spcPts val="0"/>
              </a:spcAft>
              <a:buClr>
                <a:srgbClr val="242424"/>
              </a:buClr>
              <a:buSzPts val="2600"/>
              <a:buFont typeface="Arial"/>
              <a:buNone/>
              <a:defRPr sz="2600"/>
            </a:lvl4pPr>
            <a:lvl5pPr marL="2286000" lvl="4" indent="-228600" algn="ctr">
              <a:lnSpc>
                <a:spcPct val="90000"/>
              </a:lnSpc>
              <a:spcBef>
                <a:spcPts val="0"/>
              </a:spcBef>
              <a:spcAft>
                <a:spcPts val="0"/>
              </a:spcAft>
              <a:buClr>
                <a:srgbClr val="242424"/>
              </a:buClr>
              <a:buSzPts val="2600"/>
              <a:buFont typeface="Arial"/>
              <a:buNone/>
              <a:defRPr sz="2600"/>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33" name="Google Shape;2433;p204"/>
          <p:cNvSpPr txBox="1">
            <a:spLocks noGrp="1"/>
          </p:cNvSpPr>
          <p:nvPr>
            <p:ph type="body" idx="3"/>
          </p:nvPr>
        </p:nvSpPr>
        <p:spPr>
          <a:xfrm>
            <a:off x="4635956" y="1599321"/>
            <a:ext cx="2920091" cy="2112195"/>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434" name="Google Shape;2434;p204"/>
          <p:cNvSpPr txBox="1">
            <a:spLocks noGrp="1"/>
          </p:cNvSpPr>
          <p:nvPr>
            <p:ph type="body" idx="4"/>
          </p:nvPr>
        </p:nvSpPr>
        <p:spPr>
          <a:xfrm>
            <a:off x="8400181" y="1599321"/>
            <a:ext cx="2920091" cy="2112195"/>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2435" name="Google Shape;2435;p204"/>
          <p:cNvCxnSpPr/>
          <p:nvPr/>
        </p:nvCxnSpPr>
        <p:spPr>
          <a:xfrm flipH="1">
            <a:off x="4213886" y="1451071"/>
            <a:ext cx="1" cy="2408697"/>
          </a:xfrm>
          <a:prstGeom prst="straightConnector1">
            <a:avLst/>
          </a:prstGeom>
          <a:noFill/>
          <a:ln w="9525" cap="flat" cmpd="sng">
            <a:solidFill>
              <a:schemeClr val="accent2"/>
            </a:solidFill>
            <a:prstDash val="solid"/>
            <a:miter lim="8000"/>
            <a:headEnd type="none" w="sm" len="sm"/>
            <a:tailEnd type="none" w="sm" len="sm"/>
          </a:ln>
        </p:spPr>
      </p:cxnSp>
      <p:cxnSp>
        <p:nvCxnSpPr>
          <p:cNvPr id="2436" name="Google Shape;2436;p204"/>
          <p:cNvCxnSpPr/>
          <p:nvPr/>
        </p:nvCxnSpPr>
        <p:spPr>
          <a:xfrm>
            <a:off x="7978113" y="1451071"/>
            <a:ext cx="1" cy="2408697"/>
          </a:xfrm>
          <a:prstGeom prst="straightConnector1">
            <a:avLst/>
          </a:prstGeom>
          <a:noFill/>
          <a:ln w="9525" cap="flat" cmpd="sng">
            <a:solidFill>
              <a:schemeClr val="accent2"/>
            </a:solidFill>
            <a:prstDash val="solid"/>
            <a:miter lim="8000"/>
            <a:headEnd type="none" w="sm" len="sm"/>
            <a:tailEnd type="none" w="sm" len="sm"/>
          </a:ln>
        </p:spPr>
      </p:cxnSp>
      <p:cxnSp>
        <p:nvCxnSpPr>
          <p:cNvPr id="2437" name="Google Shape;2437;p204"/>
          <p:cNvCxnSpPr/>
          <p:nvPr/>
        </p:nvCxnSpPr>
        <p:spPr>
          <a:xfrm flipH="1">
            <a:off x="4213886" y="1451071"/>
            <a:ext cx="1" cy="2408697"/>
          </a:xfrm>
          <a:prstGeom prst="straightConnector1">
            <a:avLst/>
          </a:prstGeom>
          <a:noFill/>
          <a:ln w="9525" cap="flat" cmpd="sng">
            <a:solidFill>
              <a:schemeClr val="accent2"/>
            </a:solidFill>
            <a:prstDash val="solid"/>
            <a:miter lim="8000"/>
            <a:headEnd type="none" w="sm" len="sm"/>
            <a:tailEnd type="none" w="sm" len="sm"/>
          </a:ln>
        </p:spPr>
      </p:cxnSp>
      <p:cxnSp>
        <p:nvCxnSpPr>
          <p:cNvPr id="2438" name="Google Shape;2438;p204"/>
          <p:cNvCxnSpPr/>
          <p:nvPr/>
        </p:nvCxnSpPr>
        <p:spPr>
          <a:xfrm>
            <a:off x="7978113" y="1451071"/>
            <a:ext cx="1" cy="2408697"/>
          </a:xfrm>
          <a:prstGeom prst="straightConnector1">
            <a:avLst/>
          </a:prstGeom>
          <a:noFill/>
          <a:ln w="9525" cap="flat" cmpd="sng">
            <a:solidFill>
              <a:schemeClr val="accent2"/>
            </a:solidFill>
            <a:prstDash val="solid"/>
            <a:miter lim="8000"/>
            <a:headEnd type="none" w="sm" len="sm"/>
            <a:tailEnd type="none" w="sm" len="sm"/>
          </a:ln>
        </p:spPr>
      </p:cxnSp>
      <p:grpSp>
        <p:nvGrpSpPr>
          <p:cNvPr id="2439" name="Google Shape;2439;p204"/>
          <p:cNvGrpSpPr/>
          <p:nvPr/>
        </p:nvGrpSpPr>
        <p:grpSpPr>
          <a:xfrm>
            <a:off x="12254602" y="-1"/>
            <a:ext cx="2377442" cy="2922108"/>
            <a:chOff x="0" y="-1"/>
            <a:chExt cx="2377440" cy="2922106"/>
          </a:xfrm>
        </p:grpSpPr>
        <p:sp>
          <p:nvSpPr>
            <p:cNvPr id="2440" name="Google Shape;2440;p204"/>
            <p:cNvSpPr/>
            <p:nvPr/>
          </p:nvSpPr>
          <p:spPr>
            <a:xfrm>
              <a:off x="0" y="-1"/>
              <a:ext cx="2377440" cy="2922106"/>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41" name="Google Shape;2441;p204"/>
            <p:cNvSpPr txBox="1"/>
            <p:nvPr/>
          </p:nvSpPr>
          <p:spPr>
            <a:xfrm>
              <a:off x="0" y="-1"/>
              <a:ext cx="2377440" cy="273018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2442" name="Google Shape;2442;p204"/>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Agenda (4 points)">
  <p:cSld name="Agenda (4 points)">
    <p:bg>
      <p:bgPr>
        <a:solidFill>
          <a:schemeClr val="dk2"/>
        </a:solidFill>
        <a:effectLst/>
      </p:bgPr>
    </p:bg>
    <p:spTree>
      <p:nvGrpSpPr>
        <p:cNvPr id="1" name="Shape 219"/>
        <p:cNvGrpSpPr/>
        <p:nvPr/>
      </p:nvGrpSpPr>
      <p:grpSpPr>
        <a:xfrm>
          <a:off x="0" y="0"/>
          <a:ext cx="0" cy="0"/>
          <a:chOff x="0" y="0"/>
          <a:chExt cx="0" cy="0"/>
        </a:xfrm>
      </p:grpSpPr>
      <p:pic>
        <p:nvPicPr>
          <p:cNvPr id="220" name="Google Shape;220;p55"/>
          <p:cNvPicPr preferRelativeResize="0"/>
          <p:nvPr/>
        </p:nvPicPr>
        <p:blipFill rotWithShape="1">
          <a:blip r:embed="rId2">
            <a:alphaModFix amt="25000"/>
          </a:blip>
          <a:srcRect t="15436" b="5178"/>
          <a:stretch/>
        </p:blipFill>
        <p:spPr>
          <a:xfrm>
            <a:off x="1524" y="0"/>
            <a:ext cx="12188952" cy="6858000"/>
          </a:xfrm>
          <a:prstGeom prst="rect">
            <a:avLst/>
          </a:prstGeom>
          <a:noFill/>
          <a:ln>
            <a:noFill/>
          </a:ln>
        </p:spPr>
      </p:pic>
      <p:pic>
        <p:nvPicPr>
          <p:cNvPr id="221" name="Google Shape;221;p55"/>
          <p:cNvPicPr preferRelativeResize="0"/>
          <p:nvPr/>
        </p:nvPicPr>
        <p:blipFill rotWithShape="1">
          <a:blip r:embed="rId3">
            <a:alphaModFix/>
          </a:blip>
          <a:srcRect/>
          <a:stretch/>
        </p:blipFill>
        <p:spPr>
          <a:xfrm>
            <a:off x="11323828" y="6075932"/>
            <a:ext cx="576072" cy="576072"/>
          </a:xfrm>
          <a:prstGeom prst="rect">
            <a:avLst/>
          </a:prstGeom>
          <a:noFill/>
          <a:ln>
            <a:noFill/>
          </a:ln>
        </p:spPr>
      </p:pic>
      <p:sp>
        <p:nvSpPr>
          <p:cNvPr id="222" name="Google Shape;222;p55"/>
          <p:cNvSpPr txBox="1">
            <a:spLocks noGrp="1"/>
          </p:cNvSpPr>
          <p:nvPr>
            <p:ph type="body" idx="1"/>
          </p:nvPr>
        </p:nvSpPr>
        <p:spPr>
          <a:xfrm>
            <a:off x="6259285" y="1301750"/>
            <a:ext cx="5064543" cy="600981"/>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55"/>
          <p:cNvSpPr txBox="1">
            <a:spLocks noGrp="1"/>
          </p:cNvSpPr>
          <p:nvPr>
            <p:ph type="body" idx="2"/>
          </p:nvPr>
        </p:nvSpPr>
        <p:spPr>
          <a:xfrm>
            <a:off x="6259285" y="2516168"/>
            <a:ext cx="5064540" cy="608012"/>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5"/>
          <p:cNvSpPr txBox="1">
            <a:spLocks noGrp="1"/>
          </p:cNvSpPr>
          <p:nvPr>
            <p:ph type="body" idx="3"/>
          </p:nvPr>
        </p:nvSpPr>
        <p:spPr>
          <a:xfrm>
            <a:off x="5067300" y="1298234"/>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5"/>
          <p:cNvSpPr txBox="1">
            <a:spLocks noGrp="1"/>
          </p:cNvSpPr>
          <p:nvPr>
            <p:ph type="body" idx="4"/>
          </p:nvPr>
        </p:nvSpPr>
        <p:spPr>
          <a:xfrm>
            <a:off x="5067300" y="2516168"/>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5"/>
          <p:cNvSpPr txBox="1">
            <a:spLocks noGrp="1"/>
          </p:cNvSpPr>
          <p:nvPr>
            <p:ph type="body" idx="5"/>
          </p:nvPr>
        </p:nvSpPr>
        <p:spPr>
          <a:xfrm>
            <a:off x="6259285" y="4953000"/>
            <a:ext cx="5064537" cy="608012"/>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5"/>
          <p:cNvSpPr txBox="1">
            <a:spLocks noGrp="1"/>
          </p:cNvSpPr>
          <p:nvPr>
            <p:ph type="body" idx="6"/>
          </p:nvPr>
        </p:nvSpPr>
        <p:spPr>
          <a:xfrm>
            <a:off x="5067300" y="4953000"/>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55"/>
          <p:cNvSpPr txBox="1">
            <a:spLocks noGrp="1"/>
          </p:cNvSpPr>
          <p:nvPr>
            <p:ph type="body" idx="7"/>
          </p:nvPr>
        </p:nvSpPr>
        <p:spPr>
          <a:xfrm>
            <a:off x="609600" y="2985802"/>
            <a:ext cx="3543298" cy="886397"/>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0"/>
              </a:spcBef>
              <a:spcAft>
                <a:spcPts val="0"/>
              </a:spcAft>
              <a:buSzPts val="3200"/>
              <a:buNone/>
              <a:defRPr sz="32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9" name="Google Shape;229;p55"/>
          <p:cNvCxnSpPr/>
          <p:nvPr/>
        </p:nvCxnSpPr>
        <p:spPr>
          <a:xfrm>
            <a:off x="4452256" y="1531620"/>
            <a:ext cx="0" cy="3794760"/>
          </a:xfrm>
          <a:prstGeom prst="straightConnector1">
            <a:avLst/>
          </a:prstGeom>
          <a:noFill/>
          <a:ln w="9525" cap="flat" cmpd="sng">
            <a:solidFill>
              <a:schemeClr val="lt1"/>
            </a:solidFill>
            <a:prstDash val="solid"/>
            <a:miter lim="800000"/>
            <a:headEnd type="none" w="sm" len="sm"/>
            <a:tailEnd type="none" w="sm" len="sm"/>
          </a:ln>
        </p:spPr>
      </p:cxnSp>
      <p:sp>
        <p:nvSpPr>
          <p:cNvPr id="230" name="Google Shape;230;p55"/>
          <p:cNvSpPr txBox="1">
            <a:spLocks noGrp="1"/>
          </p:cNvSpPr>
          <p:nvPr>
            <p:ph type="body" idx="8"/>
          </p:nvPr>
        </p:nvSpPr>
        <p:spPr>
          <a:xfrm>
            <a:off x="5067300" y="3733308"/>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5"/>
          <p:cNvSpPr txBox="1">
            <a:spLocks noGrp="1"/>
          </p:cNvSpPr>
          <p:nvPr>
            <p:ph type="body" idx="9"/>
          </p:nvPr>
        </p:nvSpPr>
        <p:spPr>
          <a:xfrm>
            <a:off x="6259285" y="3733308"/>
            <a:ext cx="5064537" cy="608012"/>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Agenda (5 points)">
  <p:cSld name="Agenda (5 points)">
    <p:bg>
      <p:bgPr>
        <a:solidFill>
          <a:schemeClr val="dk2"/>
        </a:solidFill>
        <a:effectLst/>
      </p:bgPr>
    </p:bg>
    <p:spTree>
      <p:nvGrpSpPr>
        <p:cNvPr id="1" name="Shape 232"/>
        <p:cNvGrpSpPr/>
        <p:nvPr/>
      </p:nvGrpSpPr>
      <p:grpSpPr>
        <a:xfrm>
          <a:off x="0" y="0"/>
          <a:ext cx="0" cy="0"/>
          <a:chOff x="0" y="0"/>
          <a:chExt cx="0" cy="0"/>
        </a:xfrm>
      </p:grpSpPr>
      <p:pic>
        <p:nvPicPr>
          <p:cNvPr id="233" name="Google Shape;233;p56"/>
          <p:cNvPicPr preferRelativeResize="0"/>
          <p:nvPr/>
        </p:nvPicPr>
        <p:blipFill rotWithShape="1">
          <a:blip r:embed="rId2">
            <a:alphaModFix amt="25000"/>
          </a:blip>
          <a:srcRect t="15436" b="5178"/>
          <a:stretch/>
        </p:blipFill>
        <p:spPr>
          <a:xfrm>
            <a:off x="1524" y="0"/>
            <a:ext cx="12188952" cy="6858000"/>
          </a:xfrm>
          <a:prstGeom prst="rect">
            <a:avLst/>
          </a:prstGeom>
          <a:noFill/>
          <a:ln>
            <a:noFill/>
          </a:ln>
        </p:spPr>
      </p:pic>
      <p:pic>
        <p:nvPicPr>
          <p:cNvPr id="234" name="Google Shape;234;p56"/>
          <p:cNvPicPr preferRelativeResize="0"/>
          <p:nvPr/>
        </p:nvPicPr>
        <p:blipFill rotWithShape="1">
          <a:blip r:embed="rId3">
            <a:alphaModFix/>
          </a:blip>
          <a:srcRect/>
          <a:stretch/>
        </p:blipFill>
        <p:spPr>
          <a:xfrm>
            <a:off x="11323828" y="6075932"/>
            <a:ext cx="576072" cy="576072"/>
          </a:xfrm>
          <a:prstGeom prst="rect">
            <a:avLst/>
          </a:prstGeom>
          <a:noFill/>
          <a:ln>
            <a:noFill/>
          </a:ln>
        </p:spPr>
      </p:pic>
      <p:sp>
        <p:nvSpPr>
          <p:cNvPr id="235" name="Google Shape;235;p56"/>
          <p:cNvSpPr txBox="1">
            <a:spLocks noGrp="1"/>
          </p:cNvSpPr>
          <p:nvPr>
            <p:ph type="body" idx="1"/>
          </p:nvPr>
        </p:nvSpPr>
        <p:spPr>
          <a:xfrm>
            <a:off x="6259285" y="898977"/>
            <a:ext cx="5064543" cy="600981"/>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56"/>
          <p:cNvSpPr txBox="1">
            <a:spLocks noGrp="1"/>
          </p:cNvSpPr>
          <p:nvPr>
            <p:ph type="body" idx="2"/>
          </p:nvPr>
        </p:nvSpPr>
        <p:spPr>
          <a:xfrm>
            <a:off x="6259285" y="2001311"/>
            <a:ext cx="5064540" cy="608012"/>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56"/>
          <p:cNvSpPr txBox="1">
            <a:spLocks noGrp="1"/>
          </p:cNvSpPr>
          <p:nvPr>
            <p:ph type="body" idx="3"/>
          </p:nvPr>
        </p:nvSpPr>
        <p:spPr>
          <a:xfrm>
            <a:off x="5067300" y="895461"/>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56"/>
          <p:cNvSpPr txBox="1">
            <a:spLocks noGrp="1"/>
          </p:cNvSpPr>
          <p:nvPr>
            <p:ph type="body" idx="4"/>
          </p:nvPr>
        </p:nvSpPr>
        <p:spPr>
          <a:xfrm>
            <a:off x="5067300" y="2003948"/>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56"/>
          <p:cNvSpPr txBox="1">
            <a:spLocks noGrp="1"/>
          </p:cNvSpPr>
          <p:nvPr>
            <p:ph type="body" idx="5"/>
          </p:nvPr>
        </p:nvSpPr>
        <p:spPr>
          <a:xfrm>
            <a:off x="6259285" y="4220041"/>
            <a:ext cx="5064537" cy="608012"/>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56"/>
          <p:cNvSpPr txBox="1">
            <a:spLocks noGrp="1"/>
          </p:cNvSpPr>
          <p:nvPr>
            <p:ph type="body" idx="6"/>
          </p:nvPr>
        </p:nvSpPr>
        <p:spPr>
          <a:xfrm>
            <a:off x="5067300" y="4220922"/>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56"/>
          <p:cNvSpPr txBox="1">
            <a:spLocks noGrp="1"/>
          </p:cNvSpPr>
          <p:nvPr>
            <p:ph type="body" idx="7"/>
          </p:nvPr>
        </p:nvSpPr>
        <p:spPr>
          <a:xfrm>
            <a:off x="609600" y="2985802"/>
            <a:ext cx="3543298" cy="886397"/>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0"/>
              </a:spcBef>
              <a:spcAft>
                <a:spcPts val="0"/>
              </a:spcAft>
              <a:buSzPts val="3200"/>
              <a:buNone/>
              <a:defRPr sz="32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2" name="Google Shape;242;p56"/>
          <p:cNvCxnSpPr/>
          <p:nvPr/>
        </p:nvCxnSpPr>
        <p:spPr>
          <a:xfrm>
            <a:off x="4452256" y="1531620"/>
            <a:ext cx="0" cy="3794760"/>
          </a:xfrm>
          <a:prstGeom prst="straightConnector1">
            <a:avLst/>
          </a:prstGeom>
          <a:noFill/>
          <a:ln w="9525" cap="flat" cmpd="sng">
            <a:solidFill>
              <a:schemeClr val="lt1"/>
            </a:solidFill>
            <a:prstDash val="solid"/>
            <a:miter lim="800000"/>
            <a:headEnd type="none" w="sm" len="sm"/>
            <a:tailEnd type="none" w="sm" len="sm"/>
          </a:ln>
        </p:spPr>
      </p:cxnSp>
      <p:sp>
        <p:nvSpPr>
          <p:cNvPr id="243" name="Google Shape;243;p56"/>
          <p:cNvSpPr txBox="1">
            <a:spLocks noGrp="1"/>
          </p:cNvSpPr>
          <p:nvPr>
            <p:ph type="body" idx="8"/>
          </p:nvPr>
        </p:nvSpPr>
        <p:spPr>
          <a:xfrm>
            <a:off x="5067300" y="3112435"/>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56"/>
          <p:cNvSpPr txBox="1">
            <a:spLocks noGrp="1"/>
          </p:cNvSpPr>
          <p:nvPr>
            <p:ph type="body" idx="9"/>
          </p:nvPr>
        </p:nvSpPr>
        <p:spPr>
          <a:xfrm>
            <a:off x="6259285" y="3110676"/>
            <a:ext cx="5064537" cy="608012"/>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56"/>
          <p:cNvSpPr txBox="1">
            <a:spLocks noGrp="1"/>
          </p:cNvSpPr>
          <p:nvPr>
            <p:ph type="body" idx="13"/>
          </p:nvPr>
        </p:nvSpPr>
        <p:spPr>
          <a:xfrm>
            <a:off x="6259285" y="5329408"/>
            <a:ext cx="5064537" cy="608012"/>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56"/>
          <p:cNvSpPr txBox="1">
            <a:spLocks noGrp="1"/>
          </p:cNvSpPr>
          <p:nvPr>
            <p:ph type="body" idx="14"/>
          </p:nvPr>
        </p:nvSpPr>
        <p:spPr>
          <a:xfrm>
            <a:off x="5067300" y="5329408"/>
            <a:ext cx="1104900" cy="608012"/>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5400"/>
              <a:buNone/>
              <a:defRPr sz="5400" b="1">
                <a:solidFill>
                  <a:srgbClr val="00193A"/>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30"/>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0"/>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Agenda (3 points)">
  <p:cSld name="Agenda (3 points)">
    <p:bg>
      <p:bgPr>
        <a:solidFill>
          <a:schemeClr val="dk2"/>
        </a:solidFill>
        <a:effectLst/>
      </p:bgPr>
    </p:bg>
    <p:spTree>
      <p:nvGrpSpPr>
        <p:cNvPr id="1" name="Shape 247"/>
        <p:cNvGrpSpPr/>
        <p:nvPr/>
      </p:nvGrpSpPr>
      <p:grpSpPr>
        <a:xfrm>
          <a:off x="0" y="0"/>
          <a:ext cx="0" cy="0"/>
          <a:chOff x="0" y="0"/>
          <a:chExt cx="0" cy="0"/>
        </a:xfrm>
      </p:grpSpPr>
      <p:pic>
        <p:nvPicPr>
          <p:cNvPr id="248" name="Google Shape;248;p57"/>
          <p:cNvPicPr preferRelativeResize="0"/>
          <p:nvPr/>
        </p:nvPicPr>
        <p:blipFill rotWithShape="1">
          <a:blip r:embed="rId2">
            <a:alphaModFix amt="15000"/>
          </a:blip>
          <a:srcRect t="7891" b="7892"/>
          <a:stretch/>
        </p:blipFill>
        <p:spPr>
          <a:xfrm>
            <a:off x="1528" y="860"/>
            <a:ext cx="12188944" cy="6856281"/>
          </a:xfrm>
          <a:prstGeom prst="rect">
            <a:avLst/>
          </a:prstGeom>
          <a:noFill/>
          <a:ln>
            <a:noFill/>
          </a:ln>
        </p:spPr>
      </p:pic>
      <p:pic>
        <p:nvPicPr>
          <p:cNvPr id="249" name="Google Shape;249;p57"/>
          <p:cNvPicPr preferRelativeResize="0"/>
          <p:nvPr/>
        </p:nvPicPr>
        <p:blipFill rotWithShape="1">
          <a:blip r:embed="rId3">
            <a:alphaModFix/>
          </a:blip>
          <a:srcRect/>
          <a:stretch/>
        </p:blipFill>
        <p:spPr>
          <a:xfrm>
            <a:off x="11323828" y="6075932"/>
            <a:ext cx="576072" cy="576072"/>
          </a:xfrm>
          <a:prstGeom prst="rect">
            <a:avLst/>
          </a:prstGeom>
          <a:noFill/>
          <a:ln>
            <a:noFill/>
          </a:ln>
        </p:spPr>
      </p:pic>
      <p:sp>
        <p:nvSpPr>
          <p:cNvPr id="250" name="Google Shape;250;p57"/>
          <p:cNvSpPr txBox="1">
            <a:spLocks noGrp="1"/>
          </p:cNvSpPr>
          <p:nvPr>
            <p:ph type="body" idx="1"/>
          </p:nvPr>
        </p:nvSpPr>
        <p:spPr>
          <a:xfrm>
            <a:off x="2672443" y="1117342"/>
            <a:ext cx="6847114" cy="443198"/>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0"/>
              </a:spcBef>
              <a:spcAft>
                <a:spcPts val="0"/>
              </a:spcAft>
              <a:buSzPts val="3200"/>
              <a:buNone/>
              <a:defRPr sz="32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57"/>
          <p:cNvSpPr>
            <a:spLocks noGrp="1"/>
          </p:cNvSpPr>
          <p:nvPr>
            <p:ph type="body" idx="2"/>
          </p:nvPr>
        </p:nvSpPr>
        <p:spPr>
          <a:xfrm>
            <a:off x="1219462" y="2569028"/>
            <a:ext cx="2286000" cy="2286000"/>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57"/>
          <p:cNvSpPr>
            <a:spLocks noGrp="1"/>
          </p:cNvSpPr>
          <p:nvPr>
            <p:ph type="body" idx="3"/>
          </p:nvPr>
        </p:nvSpPr>
        <p:spPr>
          <a:xfrm>
            <a:off x="4953000" y="2569028"/>
            <a:ext cx="2286000" cy="2286000"/>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57"/>
          <p:cNvSpPr>
            <a:spLocks noGrp="1"/>
          </p:cNvSpPr>
          <p:nvPr>
            <p:ph type="body" idx="4"/>
          </p:nvPr>
        </p:nvSpPr>
        <p:spPr>
          <a:xfrm>
            <a:off x="8686538" y="2569028"/>
            <a:ext cx="2286000" cy="2286000"/>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Agenda (4 points) v2">
  <p:cSld name="Agenda (4 points) v2">
    <p:bg>
      <p:bgPr>
        <a:solidFill>
          <a:schemeClr val="dk2"/>
        </a:solidFill>
        <a:effectLst/>
      </p:bgPr>
    </p:bg>
    <p:spTree>
      <p:nvGrpSpPr>
        <p:cNvPr id="1" name="Shape 254"/>
        <p:cNvGrpSpPr/>
        <p:nvPr/>
      </p:nvGrpSpPr>
      <p:grpSpPr>
        <a:xfrm>
          <a:off x="0" y="0"/>
          <a:ext cx="0" cy="0"/>
          <a:chOff x="0" y="0"/>
          <a:chExt cx="0" cy="0"/>
        </a:xfrm>
      </p:grpSpPr>
      <p:pic>
        <p:nvPicPr>
          <p:cNvPr id="255" name="Google Shape;255;p58"/>
          <p:cNvPicPr preferRelativeResize="0"/>
          <p:nvPr/>
        </p:nvPicPr>
        <p:blipFill rotWithShape="1">
          <a:blip r:embed="rId2">
            <a:alphaModFix amt="15000"/>
          </a:blip>
          <a:srcRect t="7891" b="7892"/>
          <a:stretch/>
        </p:blipFill>
        <p:spPr>
          <a:xfrm>
            <a:off x="1528" y="860"/>
            <a:ext cx="12188944" cy="6856281"/>
          </a:xfrm>
          <a:prstGeom prst="rect">
            <a:avLst/>
          </a:prstGeom>
          <a:noFill/>
          <a:ln>
            <a:noFill/>
          </a:ln>
        </p:spPr>
      </p:pic>
      <p:pic>
        <p:nvPicPr>
          <p:cNvPr id="256" name="Google Shape;256;p58"/>
          <p:cNvPicPr preferRelativeResize="0"/>
          <p:nvPr/>
        </p:nvPicPr>
        <p:blipFill rotWithShape="1">
          <a:blip r:embed="rId3">
            <a:alphaModFix/>
          </a:blip>
          <a:srcRect/>
          <a:stretch/>
        </p:blipFill>
        <p:spPr>
          <a:xfrm>
            <a:off x="11323828" y="6075932"/>
            <a:ext cx="576072" cy="576072"/>
          </a:xfrm>
          <a:prstGeom prst="rect">
            <a:avLst/>
          </a:prstGeom>
          <a:noFill/>
          <a:ln>
            <a:noFill/>
          </a:ln>
        </p:spPr>
      </p:pic>
      <p:sp>
        <p:nvSpPr>
          <p:cNvPr id="257" name="Google Shape;257;p58"/>
          <p:cNvSpPr txBox="1">
            <a:spLocks noGrp="1"/>
          </p:cNvSpPr>
          <p:nvPr>
            <p:ph type="body" idx="1"/>
          </p:nvPr>
        </p:nvSpPr>
        <p:spPr>
          <a:xfrm>
            <a:off x="2672443" y="1117342"/>
            <a:ext cx="6847114" cy="443198"/>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0"/>
              </a:spcBef>
              <a:spcAft>
                <a:spcPts val="0"/>
              </a:spcAft>
              <a:buSzPts val="3200"/>
              <a:buNone/>
              <a:defRPr sz="32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58"/>
          <p:cNvSpPr>
            <a:spLocks noGrp="1"/>
          </p:cNvSpPr>
          <p:nvPr>
            <p:ph type="body" idx="2"/>
          </p:nvPr>
        </p:nvSpPr>
        <p:spPr>
          <a:xfrm>
            <a:off x="890947" y="2737323"/>
            <a:ext cx="2330570" cy="2002972"/>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58"/>
          <p:cNvSpPr>
            <a:spLocks noGrp="1"/>
          </p:cNvSpPr>
          <p:nvPr>
            <p:ph type="body" idx="3"/>
          </p:nvPr>
        </p:nvSpPr>
        <p:spPr>
          <a:xfrm>
            <a:off x="3584126" y="2737323"/>
            <a:ext cx="2330570" cy="2002972"/>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58"/>
          <p:cNvSpPr>
            <a:spLocks noGrp="1"/>
          </p:cNvSpPr>
          <p:nvPr>
            <p:ph type="body" idx="4"/>
          </p:nvPr>
        </p:nvSpPr>
        <p:spPr>
          <a:xfrm>
            <a:off x="8970483" y="2737323"/>
            <a:ext cx="2330570" cy="2002972"/>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58"/>
          <p:cNvSpPr>
            <a:spLocks noGrp="1"/>
          </p:cNvSpPr>
          <p:nvPr>
            <p:ph type="body" idx="5"/>
          </p:nvPr>
        </p:nvSpPr>
        <p:spPr>
          <a:xfrm>
            <a:off x="6277305" y="2737323"/>
            <a:ext cx="2330570" cy="2002972"/>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2"/>
        <p:cNvGrpSpPr/>
        <p:nvPr/>
      </p:nvGrpSpPr>
      <p:grpSpPr>
        <a:xfrm>
          <a:off x="0" y="0"/>
          <a:ext cx="0" cy="0"/>
          <a:chOff x="0" y="0"/>
          <a:chExt cx="0" cy="0"/>
        </a:xfrm>
      </p:grpSpPr>
      <p:sp>
        <p:nvSpPr>
          <p:cNvPr id="263" name="Google Shape;263;p59"/>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59"/>
          <p:cNvSpPr txBox="1">
            <a:spLocks noGrp="1"/>
          </p:cNvSpPr>
          <p:nvPr>
            <p:ph type="body" idx="1"/>
          </p:nvPr>
        </p:nvSpPr>
        <p:spPr>
          <a:xfrm>
            <a:off x="606552" y="1825625"/>
            <a:ext cx="10747248" cy="3758746"/>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59"/>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59"/>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Points Vertical">
  <p:cSld name="Three Points Vertical">
    <p:spTree>
      <p:nvGrpSpPr>
        <p:cNvPr id="1" name="Shape 267"/>
        <p:cNvGrpSpPr/>
        <p:nvPr/>
      </p:nvGrpSpPr>
      <p:grpSpPr>
        <a:xfrm>
          <a:off x="0" y="0"/>
          <a:ext cx="0" cy="0"/>
          <a:chOff x="0" y="0"/>
          <a:chExt cx="0" cy="0"/>
        </a:xfrm>
      </p:grpSpPr>
      <p:sp>
        <p:nvSpPr>
          <p:cNvPr id="268" name="Google Shape;268;p60"/>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60"/>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60"/>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271" name="Google Shape;271;p60"/>
          <p:cNvSpPr txBox="1">
            <a:spLocks noGrp="1"/>
          </p:cNvSpPr>
          <p:nvPr>
            <p:ph type="body" idx="1"/>
          </p:nvPr>
        </p:nvSpPr>
        <p:spPr>
          <a:xfrm>
            <a:off x="2667000" y="1608981"/>
            <a:ext cx="8001000" cy="109728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0"/>
          <p:cNvSpPr txBox="1">
            <a:spLocks noGrp="1"/>
          </p:cNvSpPr>
          <p:nvPr>
            <p:ph type="body" idx="2"/>
          </p:nvPr>
        </p:nvSpPr>
        <p:spPr>
          <a:xfrm>
            <a:off x="2667000" y="3181693"/>
            <a:ext cx="8001000" cy="1098266"/>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60"/>
          <p:cNvSpPr txBox="1">
            <a:spLocks noGrp="1"/>
          </p:cNvSpPr>
          <p:nvPr>
            <p:ph type="body" idx="3"/>
          </p:nvPr>
        </p:nvSpPr>
        <p:spPr>
          <a:xfrm>
            <a:off x="2667000" y="4755391"/>
            <a:ext cx="8001000" cy="1098266"/>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60"/>
          <p:cNvSpPr>
            <a:spLocks noGrp="1"/>
          </p:cNvSpPr>
          <p:nvPr>
            <p:ph type="body" idx="4"/>
          </p:nvPr>
        </p:nvSpPr>
        <p:spPr>
          <a:xfrm>
            <a:off x="764721" y="1607995"/>
            <a:ext cx="1104900" cy="1098266"/>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4000"/>
              <a:buNone/>
              <a:defRPr sz="40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60"/>
          <p:cNvSpPr>
            <a:spLocks noGrp="1"/>
          </p:cNvSpPr>
          <p:nvPr>
            <p:ph type="body" idx="5"/>
          </p:nvPr>
        </p:nvSpPr>
        <p:spPr>
          <a:xfrm>
            <a:off x="764721" y="3181693"/>
            <a:ext cx="1104900" cy="1098266"/>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4000"/>
              <a:buNone/>
              <a:defRPr sz="40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60"/>
          <p:cNvSpPr>
            <a:spLocks noGrp="1"/>
          </p:cNvSpPr>
          <p:nvPr>
            <p:ph type="body" idx="6"/>
          </p:nvPr>
        </p:nvSpPr>
        <p:spPr>
          <a:xfrm>
            <a:off x="764721" y="4755391"/>
            <a:ext cx="1104900" cy="1098266"/>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4000"/>
              <a:buNone/>
              <a:defRPr sz="40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60"/>
          <p:cNvSpPr/>
          <p:nvPr/>
        </p:nvSpPr>
        <p:spPr>
          <a:xfrm>
            <a:off x="12254602" y="1"/>
            <a:ext cx="2377440" cy="1913581"/>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Colors of the circles can be changed by simply right-clicking each circle and changing the Fill color. Alternatively you can change the Fill color via the main menu, under Shape Fill color.</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Points Vertical 2">
  <p:cSld name="Three Points Vertical 2">
    <p:spTree>
      <p:nvGrpSpPr>
        <p:cNvPr id="1" name="Shape 278"/>
        <p:cNvGrpSpPr/>
        <p:nvPr/>
      </p:nvGrpSpPr>
      <p:grpSpPr>
        <a:xfrm>
          <a:off x="0" y="0"/>
          <a:ext cx="0" cy="0"/>
          <a:chOff x="0" y="0"/>
          <a:chExt cx="0" cy="0"/>
        </a:xfrm>
      </p:grpSpPr>
      <p:sp>
        <p:nvSpPr>
          <p:cNvPr id="279" name="Google Shape;279;p61"/>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61"/>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61"/>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282" name="Google Shape;282;p61"/>
          <p:cNvSpPr txBox="1">
            <a:spLocks noGrp="1"/>
          </p:cNvSpPr>
          <p:nvPr>
            <p:ph type="body" idx="1"/>
          </p:nvPr>
        </p:nvSpPr>
        <p:spPr>
          <a:xfrm>
            <a:off x="2209801" y="1690474"/>
            <a:ext cx="7826828" cy="109728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61"/>
          <p:cNvSpPr txBox="1">
            <a:spLocks noGrp="1"/>
          </p:cNvSpPr>
          <p:nvPr>
            <p:ph type="body" idx="2"/>
          </p:nvPr>
        </p:nvSpPr>
        <p:spPr>
          <a:xfrm>
            <a:off x="2209801" y="3156693"/>
            <a:ext cx="7826828" cy="1098266"/>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61"/>
          <p:cNvSpPr txBox="1">
            <a:spLocks noGrp="1"/>
          </p:cNvSpPr>
          <p:nvPr>
            <p:ph type="body" idx="3"/>
          </p:nvPr>
        </p:nvSpPr>
        <p:spPr>
          <a:xfrm>
            <a:off x="2209801" y="4622913"/>
            <a:ext cx="7826828" cy="1098266"/>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61"/>
          <p:cNvSpPr txBox="1">
            <a:spLocks noGrp="1"/>
          </p:cNvSpPr>
          <p:nvPr>
            <p:ph type="body" idx="4"/>
          </p:nvPr>
        </p:nvSpPr>
        <p:spPr>
          <a:xfrm>
            <a:off x="764721" y="1690474"/>
            <a:ext cx="1104900" cy="109826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6600"/>
              <a:buNone/>
              <a:defRPr sz="66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61"/>
          <p:cNvSpPr txBox="1">
            <a:spLocks noGrp="1"/>
          </p:cNvSpPr>
          <p:nvPr>
            <p:ph type="body" idx="5"/>
          </p:nvPr>
        </p:nvSpPr>
        <p:spPr>
          <a:xfrm>
            <a:off x="764721" y="3156693"/>
            <a:ext cx="1104900" cy="109826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6600"/>
              <a:buNone/>
              <a:defRPr sz="66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61"/>
          <p:cNvSpPr txBox="1">
            <a:spLocks noGrp="1"/>
          </p:cNvSpPr>
          <p:nvPr>
            <p:ph type="body" idx="6"/>
          </p:nvPr>
        </p:nvSpPr>
        <p:spPr>
          <a:xfrm>
            <a:off x="764721" y="4622913"/>
            <a:ext cx="1104900" cy="109826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6600"/>
              <a:buNone/>
              <a:defRPr sz="66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ur bullets">
  <p:cSld name="Four bullets">
    <p:spTree>
      <p:nvGrpSpPr>
        <p:cNvPr id="1" name="Shape 288"/>
        <p:cNvGrpSpPr/>
        <p:nvPr/>
      </p:nvGrpSpPr>
      <p:grpSpPr>
        <a:xfrm>
          <a:off x="0" y="0"/>
          <a:ext cx="0" cy="0"/>
          <a:chOff x="0" y="0"/>
          <a:chExt cx="0" cy="0"/>
        </a:xfrm>
      </p:grpSpPr>
      <p:sp>
        <p:nvSpPr>
          <p:cNvPr id="289" name="Google Shape;289;p62"/>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62"/>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62"/>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292" name="Google Shape;292;p62"/>
          <p:cNvSpPr txBox="1">
            <a:spLocks noGrp="1"/>
          </p:cNvSpPr>
          <p:nvPr>
            <p:ph type="body" idx="1"/>
          </p:nvPr>
        </p:nvSpPr>
        <p:spPr>
          <a:xfrm>
            <a:off x="1267240" y="1352147"/>
            <a:ext cx="9657521" cy="64424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4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62"/>
          <p:cNvSpPr txBox="1">
            <a:spLocks noGrp="1"/>
          </p:cNvSpPr>
          <p:nvPr>
            <p:ph type="body" idx="2"/>
          </p:nvPr>
        </p:nvSpPr>
        <p:spPr>
          <a:xfrm>
            <a:off x="1267240" y="2593780"/>
            <a:ext cx="9657521" cy="64482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4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62"/>
          <p:cNvSpPr txBox="1">
            <a:spLocks noGrp="1"/>
          </p:cNvSpPr>
          <p:nvPr>
            <p:ph type="body" idx="3"/>
          </p:nvPr>
        </p:nvSpPr>
        <p:spPr>
          <a:xfrm>
            <a:off x="1267240" y="3835992"/>
            <a:ext cx="9657521" cy="64482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4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62"/>
          <p:cNvSpPr txBox="1">
            <a:spLocks noGrp="1"/>
          </p:cNvSpPr>
          <p:nvPr>
            <p:ph type="body" idx="4"/>
          </p:nvPr>
        </p:nvSpPr>
        <p:spPr>
          <a:xfrm>
            <a:off x="1267240" y="5078204"/>
            <a:ext cx="9657521" cy="64482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4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our bullets matrix">
  <p:cSld name="Four bullets matrix">
    <p:spTree>
      <p:nvGrpSpPr>
        <p:cNvPr id="1" name="Shape 296"/>
        <p:cNvGrpSpPr/>
        <p:nvPr/>
      </p:nvGrpSpPr>
      <p:grpSpPr>
        <a:xfrm>
          <a:off x="0" y="0"/>
          <a:ext cx="0" cy="0"/>
          <a:chOff x="0" y="0"/>
          <a:chExt cx="0" cy="0"/>
        </a:xfrm>
      </p:grpSpPr>
      <p:sp>
        <p:nvSpPr>
          <p:cNvPr id="297" name="Google Shape;297;p63"/>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63"/>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63"/>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00" name="Google Shape;300;p63"/>
          <p:cNvSpPr txBox="1">
            <a:spLocks noGrp="1"/>
          </p:cNvSpPr>
          <p:nvPr>
            <p:ph type="body" idx="1"/>
          </p:nvPr>
        </p:nvSpPr>
        <p:spPr>
          <a:xfrm>
            <a:off x="1624220" y="1884475"/>
            <a:ext cx="4114800" cy="64424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200"/>
              <a:buNone/>
              <a:defRPr sz="2200" b="1"/>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63"/>
          <p:cNvSpPr txBox="1">
            <a:spLocks noGrp="1"/>
          </p:cNvSpPr>
          <p:nvPr>
            <p:ph type="body" idx="2"/>
          </p:nvPr>
        </p:nvSpPr>
        <p:spPr>
          <a:xfrm>
            <a:off x="6452980" y="1884185"/>
            <a:ext cx="4114800" cy="64482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200"/>
              <a:buNone/>
              <a:defRPr sz="2200" b="1"/>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63"/>
          <p:cNvSpPr txBox="1">
            <a:spLocks noGrp="1"/>
          </p:cNvSpPr>
          <p:nvPr>
            <p:ph type="body" idx="3"/>
          </p:nvPr>
        </p:nvSpPr>
        <p:spPr>
          <a:xfrm>
            <a:off x="1624220" y="4330127"/>
            <a:ext cx="4114800" cy="64482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200"/>
              <a:buNone/>
              <a:defRPr sz="2200" b="1"/>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63"/>
          <p:cNvSpPr txBox="1">
            <a:spLocks noGrp="1"/>
          </p:cNvSpPr>
          <p:nvPr>
            <p:ph type="body" idx="4"/>
          </p:nvPr>
        </p:nvSpPr>
        <p:spPr>
          <a:xfrm>
            <a:off x="6452981" y="4331145"/>
            <a:ext cx="4114800" cy="64482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200"/>
              <a:buNone/>
              <a:defRPr sz="2200" b="1"/>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04" name="Google Shape;304;p63"/>
          <p:cNvGrpSpPr/>
          <p:nvPr/>
        </p:nvGrpSpPr>
        <p:grpSpPr>
          <a:xfrm>
            <a:off x="1336814" y="1341783"/>
            <a:ext cx="9518373" cy="4611756"/>
            <a:chOff x="1336814" y="1341783"/>
            <a:chExt cx="9518373" cy="4611756"/>
          </a:xfrm>
        </p:grpSpPr>
        <p:cxnSp>
          <p:nvCxnSpPr>
            <p:cNvPr id="305" name="Google Shape;305;p63"/>
            <p:cNvCxnSpPr/>
            <p:nvPr/>
          </p:nvCxnSpPr>
          <p:spPr>
            <a:xfrm>
              <a:off x="6096000" y="1341783"/>
              <a:ext cx="0" cy="4611756"/>
            </a:xfrm>
            <a:prstGeom prst="straightConnector1">
              <a:avLst/>
            </a:prstGeom>
            <a:noFill/>
            <a:ln w="9525" cap="flat" cmpd="sng">
              <a:solidFill>
                <a:schemeClr val="accent2"/>
              </a:solidFill>
              <a:prstDash val="solid"/>
              <a:miter lim="800000"/>
              <a:headEnd type="none" w="sm" len="sm"/>
              <a:tailEnd type="none" w="sm" len="sm"/>
            </a:ln>
          </p:spPr>
        </p:cxnSp>
        <p:cxnSp>
          <p:nvCxnSpPr>
            <p:cNvPr id="306" name="Google Shape;306;p63"/>
            <p:cNvCxnSpPr/>
            <p:nvPr/>
          </p:nvCxnSpPr>
          <p:spPr>
            <a:xfrm flipH="1">
              <a:off x="1336814" y="3429000"/>
              <a:ext cx="9518373" cy="1"/>
            </a:xfrm>
            <a:prstGeom prst="straightConnector1">
              <a:avLst/>
            </a:prstGeom>
            <a:noFill/>
            <a:ln w="9525" cap="flat" cmpd="sng">
              <a:solidFill>
                <a:schemeClr val="accent2"/>
              </a:solidFill>
              <a:prstDash val="solid"/>
              <a:miter lim="800000"/>
              <a:headEnd type="none" w="sm" len="sm"/>
              <a:tailEnd type="none" w="sm" len="sm"/>
            </a:ln>
          </p:spPr>
        </p:cxnSp>
        <p:sp>
          <p:nvSpPr>
            <p:cNvPr id="307" name="Google Shape;307;p63"/>
            <p:cNvSpPr/>
            <p:nvPr/>
          </p:nvSpPr>
          <p:spPr>
            <a:xfrm>
              <a:off x="5871811" y="3204811"/>
              <a:ext cx="448378" cy="4483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Points Horizontal">
  <p:cSld name="Three Points Horizontal">
    <p:spTree>
      <p:nvGrpSpPr>
        <p:cNvPr id="1" name="Shape 308"/>
        <p:cNvGrpSpPr/>
        <p:nvPr/>
      </p:nvGrpSpPr>
      <p:grpSpPr>
        <a:xfrm>
          <a:off x="0" y="0"/>
          <a:ext cx="0" cy="0"/>
          <a:chOff x="0" y="0"/>
          <a:chExt cx="0" cy="0"/>
        </a:xfrm>
      </p:grpSpPr>
      <p:sp>
        <p:nvSpPr>
          <p:cNvPr id="309" name="Google Shape;309;p64"/>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64"/>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64"/>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12" name="Google Shape;312;p64"/>
          <p:cNvSpPr>
            <a:spLocks noGrp="1"/>
          </p:cNvSpPr>
          <p:nvPr>
            <p:ph type="body" idx="1"/>
          </p:nvPr>
        </p:nvSpPr>
        <p:spPr>
          <a:xfrm>
            <a:off x="1703069" y="1913582"/>
            <a:ext cx="1338399" cy="1330363"/>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4400"/>
              <a:buNone/>
              <a:defRPr sz="44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64"/>
          <p:cNvSpPr>
            <a:spLocks noGrp="1"/>
          </p:cNvSpPr>
          <p:nvPr>
            <p:ph type="body" idx="2"/>
          </p:nvPr>
        </p:nvSpPr>
        <p:spPr>
          <a:xfrm>
            <a:off x="5543549" y="1913582"/>
            <a:ext cx="1338399" cy="1330363"/>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4400"/>
              <a:buNone/>
              <a:defRPr sz="44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64"/>
          <p:cNvSpPr>
            <a:spLocks noGrp="1"/>
          </p:cNvSpPr>
          <p:nvPr>
            <p:ph type="body" idx="3"/>
          </p:nvPr>
        </p:nvSpPr>
        <p:spPr>
          <a:xfrm>
            <a:off x="9384029" y="1913582"/>
            <a:ext cx="1338399" cy="1330363"/>
          </a:xfrm>
          <a:prstGeom prst="ellipse">
            <a:avLst/>
          </a:prstGeom>
          <a:solidFill>
            <a:schemeClr val="accent1"/>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4400"/>
              <a:buNone/>
              <a:defRPr sz="4400"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64"/>
          <p:cNvSpPr txBox="1">
            <a:spLocks noGrp="1"/>
          </p:cNvSpPr>
          <p:nvPr>
            <p:ph type="body" idx="4"/>
          </p:nvPr>
        </p:nvSpPr>
        <p:spPr>
          <a:xfrm>
            <a:off x="838200" y="3701145"/>
            <a:ext cx="2834640" cy="161108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SzPts val="2400"/>
              <a:buNone/>
              <a:defRPr sz="2400" b="1"/>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64"/>
          <p:cNvSpPr txBox="1">
            <a:spLocks noGrp="1"/>
          </p:cNvSpPr>
          <p:nvPr>
            <p:ph type="body" idx="5"/>
          </p:nvPr>
        </p:nvSpPr>
        <p:spPr>
          <a:xfrm>
            <a:off x="4678680" y="3701145"/>
            <a:ext cx="2834640" cy="161108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SzPts val="2400"/>
              <a:buNone/>
              <a:defRPr sz="2400" b="1"/>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64"/>
          <p:cNvSpPr txBox="1">
            <a:spLocks noGrp="1"/>
          </p:cNvSpPr>
          <p:nvPr>
            <p:ph type="body" idx="6"/>
          </p:nvPr>
        </p:nvSpPr>
        <p:spPr>
          <a:xfrm>
            <a:off x="8519160" y="3701145"/>
            <a:ext cx="2834640" cy="161108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SzPts val="2400"/>
              <a:buNone/>
              <a:defRPr sz="2400" b="1"/>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64"/>
          <p:cNvSpPr/>
          <p:nvPr/>
        </p:nvSpPr>
        <p:spPr>
          <a:xfrm>
            <a:off x="12254602" y="1"/>
            <a:ext cx="2377440" cy="1913581"/>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Colors of the circles can be changed by simply right-clicking each circle and changing the Fill color. Alternatively you can change the Fill color via the main menu, under Shape Fill color.</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ircles">
  <p:cSld name="Three Circles">
    <p:spTree>
      <p:nvGrpSpPr>
        <p:cNvPr id="1" name="Shape 319"/>
        <p:cNvGrpSpPr/>
        <p:nvPr/>
      </p:nvGrpSpPr>
      <p:grpSpPr>
        <a:xfrm>
          <a:off x="0" y="0"/>
          <a:ext cx="0" cy="0"/>
          <a:chOff x="0" y="0"/>
          <a:chExt cx="0" cy="0"/>
        </a:xfrm>
      </p:grpSpPr>
      <p:sp>
        <p:nvSpPr>
          <p:cNvPr id="320" name="Google Shape;320;p65"/>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65"/>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22" name="Google Shape;322;p65"/>
          <p:cNvSpPr txBox="1">
            <a:spLocks noGrp="1"/>
          </p:cNvSpPr>
          <p:nvPr>
            <p:ph type="title"/>
          </p:nvPr>
        </p:nvSpPr>
        <p:spPr>
          <a:xfrm>
            <a:off x="612648" y="344422"/>
            <a:ext cx="10744200"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65"/>
          <p:cNvSpPr>
            <a:spLocks noGrp="1"/>
          </p:cNvSpPr>
          <p:nvPr>
            <p:ph type="body" idx="1"/>
          </p:nvPr>
        </p:nvSpPr>
        <p:spPr>
          <a:xfrm>
            <a:off x="1218398" y="2088968"/>
            <a:ext cx="2788920" cy="2788920"/>
          </a:xfrm>
          <a:prstGeom prst="ellipse">
            <a:avLst/>
          </a:prstGeom>
          <a:solidFill>
            <a:schemeClr val="accent3"/>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65"/>
          <p:cNvSpPr>
            <a:spLocks noGrp="1"/>
          </p:cNvSpPr>
          <p:nvPr>
            <p:ph type="body" idx="2"/>
          </p:nvPr>
        </p:nvSpPr>
        <p:spPr>
          <a:xfrm>
            <a:off x="4701540" y="2088968"/>
            <a:ext cx="2788920" cy="2788920"/>
          </a:xfrm>
          <a:prstGeom prst="ellipse">
            <a:avLst/>
          </a:prstGeom>
          <a:solidFill>
            <a:schemeClr val="accent5"/>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65"/>
          <p:cNvSpPr>
            <a:spLocks noGrp="1"/>
          </p:cNvSpPr>
          <p:nvPr>
            <p:ph type="body" idx="3"/>
          </p:nvPr>
        </p:nvSpPr>
        <p:spPr>
          <a:xfrm>
            <a:off x="8184682" y="2088968"/>
            <a:ext cx="2788920" cy="2788920"/>
          </a:xfrm>
          <a:prstGeom prst="ellipse">
            <a:avLst/>
          </a:prstGeom>
          <a:solidFill>
            <a:schemeClr val="accent6"/>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ircles with Image (horizontal)">
  <p:cSld name="Three Circles with Image (horizontal)">
    <p:spTree>
      <p:nvGrpSpPr>
        <p:cNvPr id="1" name="Shape 326"/>
        <p:cNvGrpSpPr/>
        <p:nvPr/>
      </p:nvGrpSpPr>
      <p:grpSpPr>
        <a:xfrm>
          <a:off x="0" y="0"/>
          <a:ext cx="0" cy="0"/>
          <a:chOff x="0" y="0"/>
          <a:chExt cx="0" cy="0"/>
        </a:xfrm>
      </p:grpSpPr>
      <p:sp>
        <p:nvSpPr>
          <p:cNvPr id="327" name="Google Shape;327;p66"/>
          <p:cNvSpPr>
            <a:spLocks noGrp="1"/>
          </p:cNvSpPr>
          <p:nvPr>
            <p:ph type="pic" idx="2"/>
          </p:nvPr>
        </p:nvSpPr>
        <p:spPr>
          <a:xfrm>
            <a:off x="47244" y="3429000"/>
            <a:ext cx="12097512" cy="3429000"/>
          </a:xfrm>
          <a:prstGeom prst="rect">
            <a:avLst/>
          </a:prstGeom>
          <a:solidFill>
            <a:srgbClr val="F2F2F2"/>
          </a:solidFill>
          <a:ln>
            <a:noFill/>
          </a:ln>
        </p:spPr>
      </p:sp>
      <p:sp>
        <p:nvSpPr>
          <p:cNvPr id="328" name="Google Shape;328;p66"/>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66"/>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30" name="Google Shape;330;p66"/>
          <p:cNvSpPr txBox="1">
            <a:spLocks noGrp="1"/>
          </p:cNvSpPr>
          <p:nvPr>
            <p:ph type="title"/>
          </p:nvPr>
        </p:nvSpPr>
        <p:spPr>
          <a:xfrm>
            <a:off x="612648" y="344422"/>
            <a:ext cx="10744200"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66"/>
          <p:cNvSpPr>
            <a:spLocks noGrp="1"/>
          </p:cNvSpPr>
          <p:nvPr>
            <p:ph type="body" idx="1"/>
          </p:nvPr>
        </p:nvSpPr>
        <p:spPr>
          <a:xfrm>
            <a:off x="1218398" y="1893020"/>
            <a:ext cx="2788920" cy="2788920"/>
          </a:xfrm>
          <a:prstGeom prst="ellipse">
            <a:avLst/>
          </a:prstGeom>
          <a:solidFill>
            <a:schemeClr val="accent3"/>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66"/>
          <p:cNvSpPr>
            <a:spLocks noGrp="1"/>
          </p:cNvSpPr>
          <p:nvPr>
            <p:ph type="body" idx="3"/>
          </p:nvPr>
        </p:nvSpPr>
        <p:spPr>
          <a:xfrm>
            <a:off x="4701540" y="1893020"/>
            <a:ext cx="2788920" cy="2788920"/>
          </a:xfrm>
          <a:prstGeom prst="ellipse">
            <a:avLst/>
          </a:prstGeom>
          <a:solidFill>
            <a:schemeClr val="accent5"/>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66"/>
          <p:cNvSpPr>
            <a:spLocks noGrp="1"/>
          </p:cNvSpPr>
          <p:nvPr>
            <p:ph type="body" idx="4"/>
          </p:nvPr>
        </p:nvSpPr>
        <p:spPr>
          <a:xfrm>
            <a:off x="8184682" y="1893020"/>
            <a:ext cx="2788920" cy="2788920"/>
          </a:xfrm>
          <a:prstGeom prst="ellipse">
            <a:avLst/>
          </a:prstGeom>
          <a:solidFill>
            <a:schemeClr val="accent6"/>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66"/>
          <p:cNvSpPr/>
          <p:nvPr/>
        </p:nvSpPr>
        <p:spPr>
          <a:xfrm>
            <a:off x="12254602" y="1"/>
            <a:ext cx="2377440" cy="4158342"/>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Y”</a:t>
            </a: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If the image is placed above the circles, simply right-click image and “send to back”.</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bg>
      <p:bgPr>
        <a:solidFill>
          <a:schemeClr val="dk2"/>
        </a:solidFill>
        <a:effectLst/>
      </p:bgPr>
    </p:bg>
    <p:spTree>
      <p:nvGrpSpPr>
        <p:cNvPr id="1" name="Shape 45"/>
        <p:cNvGrpSpPr/>
        <p:nvPr/>
      </p:nvGrpSpPr>
      <p:grpSpPr>
        <a:xfrm>
          <a:off x="0" y="0"/>
          <a:ext cx="0" cy="0"/>
          <a:chOff x="0" y="0"/>
          <a:chExt cx="0" cy="0"/>
        </a:xfrm>
      </p:grpSpPr>
      <p:sp>
        <p:nvSpPr>
          <p:cNvPr id="46" name="Google Shape;46;p31"/>
          <p:cNvSpPr txBox="1">
            <a:spLocks noGrp="1"/>
          </p:cNvSpPr>
          <p:nvPr>
            <p:ph type="title"/>
          </p:nvPr>
        </p:nvSpPr>
        <p:spPr>
          <a:xfrm>
            <a:off x="1197864" y="2967335"/>
            <a:ext cx="9308592" cy="923330"/>
          </a:xfrm>
          <a:prstGeom prst="rect">
            <a:avLst/>
          </a:prstGeom>
          <a:noFill/>
          <a:ln>
            <a:noFill/>
          </a:ln>
        </p:spPr>
        <p:txBody>
          <a:bodyPr spcFirstLastPara="1" wrap="square" lIns="0" tIns="45700" rIns="0" bIns="45700" anchor="ctr" anchorCtr="0">
            <a:spAutoFit/>
          </a:bodyPr>
          <a:lstStyle>
            <a:lvl1pPr lvl="0" algn="l">
              <a:lnSpc>
                <a:spcPct val="90000"/>
              </a:lnSpc>
              <a:spcBef>
                <a:spcPts val="0"/>
              </a:spcBef>
              <a:spcAft>
                <a:spcPts val="0"/>
              </a:spcAft>
              <a:buClr>
                <a:schemeClr val="lt1"/>
              </a:buClr>
              <a:buSzPts val="6000"/>
              <a:buFont typeface="Arial"/>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7" name="Google Shape;47;p31"/>
          <p:cNvPicPr preferRelativeResize="0"/>
          <p:nvPr/>
        </p:nvPicPr>
        <p:blipFill rotWithShape="1">
          <a:blip r:embed="rId2">
            <a:alphaModFix/>
          </a:blip>
          <a:srcRect/>
          <a:stretch/>
        </p:blipFill>
        <p:spPr>
          <a:xfrm>
            <a:off x="11323828" y="6075932"/>
            <a:ext cx="576072" cy="57607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Rectangles with Image">
  <p:cSld name="Three Rectangles with Image">
    <p:spTree>
      <p:nvGrpSpPr>
        <p:cNvPr id="1" name="Shape 335"/>
        <p:cNvGrpSpPr/>
        <p:nvPr/>
      </p:nvGrpSpPr>
      <p:grpSpPr>
        <a:xfrm>
          <a:off x="0" y="0"/>
          <a:ext cx="0" cy="0"/>
          <a:chOff x="0" y="0"/>
          <a:chExt cx="0" cy="0"/>
        </a:xfrm>
      </p:grpSpPr>
      <p:sp>
        <p:nvSpPr>
          <p:cNvPr id="336" name="Google Shape;336;p67"/>
          <p:cNvSpPr>
            <a:spLocks noGrp="1"/>
          </p:cNvSpPr>
          <p:nvPr>
            <p:ph type="pic" idx="2"/>
          </p:nvPr>
        </p:nvSpPr>
        <p:spPr>
          <a:xfrm>
            <a:off x="47244" y="3429000"/>
            <a:ext cx="12097512" cy="3429000"/>
          </a:xfrm>
          <a:prstGeom prst="rect">
            <a:avLst/>
          </a:prstGeom>
          <a:solidFill>
            <a:srgbClr val="F2F2F2"/>
          </a:solidFill>
          <a:ln>
            <a:noFill/>
          </a:ln>
        </p:spPr>
      </p:sp>
      <p:sp>
        <p:nvSpPr>
          <p:cNvPr id="337" name="Google Shape;337;p67"/>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67"/>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39" name="Google Shape;339;p67"/>
          <p:cNvSpPr txBox="1">
            <a:spLocks noGrp="1"/>
          </p:cNvSpPr>
          <p:nvPr>
            <p:ph type="title"/>
          </p:nvPr>
        </p:nvSpPr>
        <p:spPr>
          <a:xfrm>
            <a:off x="612648" y="344422"/>
            <a:ext cx="10744200"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67"/>
          <p:cNvSpPr>
            <a:spLocks noGrp="1"/>
          </p:cNvSpPr>
          <p:nvPr>
            <p:ph type="body" idx="1"/>
          </p:nvPr>
        </p:nvSpPr>
        <p:spPr>
          <a:xfrm>
            <a:off x="572319" y="2078082"/>
            <a:ext cx="3332404" cy="2483037"/>
          </a:xfrm>
          <a:prstGeom prst="roundRect">
            <a:avLst>
              <a:gd name="adj" fmla="val 16667"/>
            </a:avLst>
          </a:prstGeom>
          <a:solidFill>
            <a:schemeClr val="accent3">
              <a:alpha val="94901"/>
            </a:schemeClr>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67"/>
          <p:cNvSpPr>
            <a:spLocks noGrp="1"/>
          </p:cNvSpPr>
          <p:nvPr>
            <p:ph type="body" idx="3"/>
          </p:nvPr>
        </p:nvSpPr>
        <p:spPr>
          <a:xfrm>
            <a:off x="4429798" y="2078082"/>
            <a:ext cx="3332404" cy="2483037"/>
          </a:xfrm>
          <a:prstGeom prst="roundRect">
            <a:avLst>
              <a:gd name="adj" fmla="val 16667"/>
            </a:avLst>
          </a:prstGeom>
          <a:solidFill>
            <a:schemeClr val="accent5">
              <a:alpha val="94901"/>
            </a:schemeClr>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67"/>
          <p:cNvSpPr>
            <a:spLocks noGrp="1"/>
          </p:cNvSpPr>
          <p:nvPr>
            <p:ph type="body" idx="4"/>
          </p:nvPr>
        </p:nvSpPr>
        <p:spPr>
          <a:xfrm>
            <a:off x="8287277" y="2078082"/>
            <a:ext cx="3332404" cy="2483037"/>
          </a:xfrm>
          <a:prstGeom prst="roundRect">
            <a:avLst>
              <a:gd name="adj" fmla="val 16667"/>
            </a:avLst>
          </a:prstGeom>
          <a:solidFill>
            <a:schemeClr val="accent6">
              <a:alpha val="94901"/>
            </a:schemeClr>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67"/>
          <p:cNvSpPr/>
          <p:nvPr/>
        </p:nvSpPr>
        <p:spPr>
          <a:xfrm>
            <a:off x="12254602" y="1"/>
            <a:ext cx="2377440" cy="4158342"/>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Y”</a:t>
            </a: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If the image is placed above the shapes, simply right-click image and “send to back”.</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our Circles">
  <p:cSld name="Four Circles">
    <p:spTree>
      <p:nvGrpSpPr>
        <p:cNvPr id="1" name="Shape 344"/>
        <p:cNvGrpSpPr/>
        <p:nvPr/>
      </p:nvGrpSpPr>
      <p:grpSpPr>
        <a:xfrm>
          <a:off x="0" y="0"/>
          <a:ext cx="0" cy="0"/>
          <a:chOff x="0" y="0"/>
          <a:chExt cx="0" cy="0"/>
        </a:xfrm>
      </p:grpSpPr>
      <p:sp>
        <p:nvSpPr>
          <p:cNvPr id="345" name="Google Shape;345;p68"/>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68"/>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47" name="Google Shape;347;p68"/>
          <p:cNvSpPr txBox="1">
            <a:spLocks noGrp="1"/>
          </p:cNvSpPr>
          <p:nvPr>
            <p:ph type="title"/>
          </p:nvPr>
        </p:nvSpPr>
        <p:spPr>
          <a:xfrm>
            <a:off x="612648" y="344422"/>
            <a:ext cx="10744200"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68"/>
          <p:cNvSpPr>
            <a:spLocks noGrp="1"/>
          </p:cNvSpPr>
          <p:nvPr>
            <p:ph type="body" idx="1"/>
          </p:nvPr>
        </p:nvSpPr>
        <p:spPr>
          <a:xfrm>
            <a:off x="606552" y="2243517"/>
            <a:ext cx="2423397" cy="2423397"/>
          </a:xfrm>
          <a:prstGeom prst="ellipse">
            <a:avLst/>
          </a:prstGeom>
          <a:solidFill>
            <a:schemeClr val="accent3"/>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400"/>
              <a:buNone/>
              <a:defRPr sz="2400" b="0">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68"/>
          <p:cNvSpPr>
            <a:spLocks noGrp="1"/>
          </p:cNvSpPr>
          <p:nvPr>
            <p:ph type="body" idx="2"/>
          </p:nvPr>
        </p:nvSpPr>
        <p:spPr>
          <a:xfrm>
            <a:off x="3373222" y="2243517"/>
            <a:ext cx="2423397" cy="2423397"/>
          </a:xfrm>
          <a:prstGeom prst="ellipse">
            <a:avLst/>
          </a:prstGeom>
          <a:solidFill>
            <a:schemeClr val="accent5"/>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400"/>
              <a:buNone/>
              <a:defRPr sz="2400" b="0">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68"/>
          <p:cNvSpPr>
            <a:spLocks noGrp="1"/>
          </p:cNvSpPr>
          <p:nvPr>
            <p:ph type="body" idx="3"/>
          </p:nvPr>
        </p:nvSpPr>
        <p:spPr>
          <a:xfrm>
            <a:off x="6139892" y="2243517"/>
            <a:ext cx="2423397" cy="2423397"/>
          </a:xfrm>
          <a:prstGeom prst="ellipse">
            <a:avLst/>
          </a:prstGeom>
          <a:solidFill>
            <a:schemeClr val="accent4"/>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400"/>
              <a:buNone/>
              <a:defRPr sz="2400" b="0">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68"/>
          <p:cNvSpPr>
            <a:spLocks noGrp="1"/>
          </p:cNvSpPr>
          <p:nvPr>
            <p:ph type="body" idx="4"/>
          </p:nvPr>
        </p:nvSpPr>
        <p:spPr>
          <a:xfrm>
            <a:off x="8906563" y="2243517"/>
            <a:ext cx="2423397" cy="2423397"/>
          </a:xfrm>
          <a:prstGeom prst="ellipse">
            <a:avLst/>
          </a:prstGeom>
          <a:solidFill>
            <a:schemeClr val="accent6"/>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400"/>
              <a:buNone/>
              <a:defRPr sz="2400" b="0">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our Rectangles">
  <p:cSld name="Four Rectangles">
    <p:spTree>
      <p:nvGrpSpPr>
        <p:cNvPr id="1" name="Shape 352"/>
        <p:cNvGrpSpPr/>
        <p:nvPr/>
      </p:nvGrpSpPr>
      <p:grpSpPr>
        <a:xfrm>
          <a:off x="0" y="0"/>
          <a:ext cx="0" cy="0"/>
          <a:chOff x="0" y="0"/>
          <a:chExt cx="0" cy="0"/>
        </a:xfrm>
      </p:grpSpPr>
      <p:sp>
        <p:nvSpPr>
          <p:cNvPr id="353" name="Google Shape;353;p69"/>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69"/>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69"/>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56" name="Google Shape;356;p69"/>
          <p:cNvSpPr>
            <a:spLocks noGrp="1"/>
          </p:cNvSpPr>
          <p:nvPr>
            <p:ph type="body" idx="1"/>
          </p:nvPr>
        </p:nvSpPr>
        <p:spPr>
          <a:xfrm>
            <a:off x="606552" y="2621540"/>
            <a:ext cx="2666470" cy="1811562"/>
          </a:xfrm>
          <a:prstGeom prst="roundRect">
            <a:avLst>
              <a:gd name="adj" fmla="val 9048"/>
            </a:avLst>
          </a:prstGeom>
          <a:solidFill>
            <a:schemeClr val="accent3"/>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69"/>
          <p:cNvSpPr>
            <a:spLocks noGrp="1"/>
          </p:cNvSpPr>
          <p:nvPr>
            <p:ph type="body" idx="2"/>
          </p:nvPr>
        </p:nvSpPr>
        <p:spPr>
          <a:xfrm>
            <a:off x="3377361" y="2621540"/>
            <a:ext cx="2666470" cy="1811562"/>
          </a:xfrm>
          <a:prstGeom prst="roundRect">
            <a:avLst>
              <a:gd name="adj" fmla="val 9048"/>
            </a:avLst>
          </a:prstGeom>
          <a:solidFill>
            <a:schemeClr val="accent4"/>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p69"/>
          <p:cNvSpPr>
            <a:spLocks noGrp="1"/>
          </p:cNvSpPr>
          <p:nvPr>
            <p:ph type="body" idx="3"/>
          </p:nvPr>
        </p:nvSpPr>
        <p:spPr>
          <a:xfrm>
            <a:off x="6148170" y="2621540"/>
            <a:ext cx="2666470" cy="1811562"/>
          </a:xfrm>
          <a:prstGeom prst="roundRect">
            <a:avLst>
              <a:gd name="adj" fmla="val 9048"/>
            </a:avLst>
          </a:prstGeom>
          <a:solidFill>
            <a:schemeClr val="accent5"/>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69"/>
          <p:cNvSpPr>
            <a:spLocks noGrp="1"/>
          </p:cNvSpPr>
          <p:nvPr>
            <p:ph type="body" idx="4"/>
          </p:nvPr>
        </p:nvSpPr>
        <p:spPr>
          <a:xfrm>
            <a:off x="8918978" y="2621540"/>
            <a:ext cx="2666470" cy="1811562"/>
          </a:xfrm>
          <a:prstGeom prst="roundRect">
            <a:avLst>
              <a:gd name="adj" fmla="val 9048"/>
            </a:avLst>
          </a:prstGeom>
          <a:solidFill>
            <a:schemeClr val="accent6"/>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69"/>
          <p:cNvSpPr/>
          <p:nvPr/>
        </p:nvSpPr>
        <p:spPr>
          <a:xfrm>
            <a:off x="12254602" y="1"/>
            <a:ext cx="2377440" cy="4353338"/>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You can easily resize the height of the boxes to fit more text into it. E.g. if your text looks crammed up in the boxes, simply highlight all four boxes, and drag the center handle down to make the boxes bigger.</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Make sure you realign the boxes to the slide by either moving them up and down with your arrow keys on the keyboard.</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b="1">
                <a:solidFill>
                  <a:schemeClr val="lt1"/>
                </a:solidFill>
                <a:latin typeface="Arial"/>
                <a:ea typeface="Arial"/>
                <a:cs typeface="Arial"/>
                <a:sym typeface="Arial"/>
              </a:rPr>
              <a:t>Note: </a:t>
            </a:r>
            <a:r>
              <a:rPr lang="en-GB" sz="1300">
                <a:solidFill>
                  <a:schemeClr val="lt1"/>
                </a:solidFill>
                <a:latin typeface="Arial"/>
                <a:ea typeface="Arial"/>
                <a:cs typeface="Arial"/>
                <a:sym typeface="Arial"/>
              </a:rPr>
              <a:t>only adjust the height of the boxes and not the width (since width changes will affect layout).</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our Rectangles Matrix">
  <p:cSld name="Four Rectangles Matrix">
    <p:spTree>
      <p:nvGrpSpPr>
        <p:cNvPr id="1" name="Shape 361"/>
        <p:cNvGrpSpPr/>
        <p:nvPr/>
      </p:nvGrpSpPr>
      <p:grpSpPr>
        <a:xfrm>
          <a:off x="0" y="0"/>
          <a:ext cx="0" cy="0"/>
          <a:chOff x="0" y="0"/>
          <a:chExt cx="0" cy="0"/>
        </a:xfrm>
      </p:grpSpPr>
      <p:sp>
        <p:nvSpPr>
          <p:cNvPr id="362" name="Google Shape;362;p70"/>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70"/>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70"/>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65" name="Google Shape;365;p70"/>
          <p:cNvSpPr>
            <a:spLocks noGrp="1"/>
          </p:cNvSpPr>
          <p:nvPr>
            <p:ph type="body" idx="1"/>
          </p:nvPr>
        </p:nvSpPr>
        <p:spPr>
          <a:xfrm>
            <a:off x="2534744" y="1358929"/>
            <a:ext cx="3269708" cy="2121040"/>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70"/>
          <p:cNvSpPr>
            <a:spLocks noGrp="1"/>
          </p:cNvSpPr>
          <p:nvPr>
            <p:ph type="body" idx="2"/>
          </p:nvPr>
        </p:nvSpPr>
        <p:spPr>
          <a:xfrm>
            <a:off x="6377347" y="1357656"/>
            <a:ext cx="3269708" cy="2121040"/>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70"/>
          <p:cNvSpPr>
            <a:spLocks noGrp="1"/>
          </p:cNvSpPr>
          <p:nvPr>
            <p:ph type="body" idx="3"/>
          </p:nvPr>
        </p:nvSpPr>
        <p:spPr>
          <a:xfrm>
            <a:off x="2534744" y="3828024"/>
            <a:ext cx="3269708" cy="2121040"/>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0"/>
          <p:cNvSpPr>
            <a:spLocks noGrp="1"/>
          </p:cNvSpPr>
          <p:nvPr>
            <p:ph type="body" idx="4"/>
          </p:nvPr>
        </p:nvSpPr>
        <p:spPr>
          <a:xfrm>
            <a:off x="6377347" y="3828024"/>
            <a:ext cx="3269708" cy="2121040"/>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x Points">
  <p:cSld name="Six Points">
    <p:spTree>
      <p:nvGrpSpPr>
        <p:cNvPr id="1" name="Shape 369"/>
        <p:cNvGrpSpPr/>
        <p:nvPr/>
      </p:nvGrpSpPr>
      <p:grpSpPr>
        <a:xfrm>
          <a:off x="0" y="0"/>
          <a:ext cx="0" cy="0"/>
          <a:chOff x="0" y="0"/>
          <a:chExt cx="0" cy="0"/>
        </a:xfrm>
      </p:grpSpPr>
      <p:sp>
        <p:nvSpPr>
          <p:cNvPr id="370" name="Google Shape;370;p71"/>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71"/>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71"/>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73" name="Google Shape;373;p71"/>
          <p:cNvSpPr>
            <a:spLocks noGrp="1"/>
          </p:cNvSpPr>
          <p:nvPr>
            <p:ph type="body" idx="1"/>
          </p:nvPr>
        </p:nvSpPr>
        <p:spPr>
          <a:xfrm>
            <a:off x="606552" y="1644871"/>
            <a:ext cx="2951710" cy="1914757"/>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71"/>
          <p:cNvSpPr>
            <a:spLocks noGrp="1"/>
          </p:cNvSpPr>
          <p:nvPr>
            <p:ph type="body" idx="2"/>
          </p:nvPr>
        </p:nvSpPr>
        <p:spPr>
          <a:xfrm>
            <a:off x="4507369" y="1644871"/>
            <a:ext cx="2951710" cy="1914757"/>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71"/>
          <p:cNvSpPr>
            <a:spLocks noGrp="1"/>
          </p:cNvSpPr>
          <p:nvPr>
            <p:ph type="body" idx="3"/>
          </p:nvPr>
        </p:nvSpPr>
        <p:spPr>
          <a:xfrm>
            <a:off x="8408186" y="1644871"/>
            <a:ext cx="2951710" cy="1914757"/>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71"/>
          <p:cNvSpPr>
            <a:spLocks noGrp="1"/>
          </p:cNvSpPr>
          <p:nvPr>
            <p:ph type="body" idx="4"/>
          </p:nvPr>
        </p:nvSpPr>
        <p:spPr>
          <a:xfrm>
            <a:off x="606552" y="3843785"/>
            <a:ext cx="2951710" cy="1914757"/>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71"/>
          <p:cNvSpPr>
            <a:spLocks noGrp="1"/>
          </p:cNvSpPr>
          <p:nvPr>
            <p:ph type="body" idx="5"/>
          </p:nvPr>
        </p:nvSpPr>
        <p:spPr>
          <a:xfrm>
            <a:off x="4507369" y="3843785"/>
            <a:ext cx="2951710" cy="1914757"/>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71"/>
          <p:cNvSpPr>
            <a:spLocks noGrp="1"/>
          </p:cNvSpPr>
          <p:nvPr>
            <p:ph type="body" idx="6"/>
          </p:nvPr>
        </p:nvSpPr>
        <p:spPr>
          <a:xfrm>
            <a:off x="8408186" y="3843785"/>
            <a:ext cx="2951710" cy="1914757"/>
          </a:xfrm>
          <a:prstGeom prst="roundRect">
            <a:avLst>
              <a:gd name="adj" fmla="val 9048"/>
            </a:avLst>
          </a:prstGeom>
          <a:solidFill>
            <a:schemeClr val="accent1"/>
          </a:solidFill>
          <a:ln>
            <a:noFill/>
          </a:ln>
        </p:spPr>
        <p:txBody>
          <a:bodyPr spcFirstLastPara="1" wrap="square" lIns="182875" tIns="182875" rIns="182875" bIns="182875" anchor="ctr" anchorCtr="0">
            <a:noAutofit/>
          </a:bodyPr>
          <a:lstStyle>
            <a:lvl1pPr marL="457200" lvl="0" indent="-228600" algn="ctr">
              <a:lnSpc>
                <a:spcPct val="90000"/>
              </a:lnSpc>
              <a:spcBef>
                <a:spcPts val="0"/>
              </a:spcBef>
              <a:spcAft>
                <a:spcPts val="0"/>
              </a:spcAft>
              <a:buSzPts val="2600"/>
              <a:buNone/>
              <a:defRPr sz="26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ix Points with Image">
  <p:cSld name="Six Points with Imag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47244" y="4027714"/>
            <a:ext cx="12097512" cy="2830286"/>
          </a:xfrm>
          <a:prstGeom prst="rect">
            <a:avLst/>
          </a:prstGeom>
          <a:solidFill>
            <a:srgbClr val="F2F2F2"/>
          </a:solidFill>
          <a:ln>
            <a:noFill/>
          </a:ln>
        </p:spPr>
      </p:sp>
      <p:sp>
        <p:nvSpPr>
          <p:cNvPr id="381" name="Google Shape;381;p72"/>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72"/>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83" name="Google Shape;383;p72"/>
          <p:cNvSpPr txBox="1">
            <a:spLocks noGrp="1"/>
          </p:cNvSpPr>
          <p:nvPr>
            <p:ph type="title"/>
          </p:nvPr>
        </p:nvSpPr>
        <p:spPr>
          <a:xfrm>
            <a:off x="612648" y="344422"/>
            <a:ext cx="10744200"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72"/>
          <p:cNvSpPr>
            <a:spLocks noGrp="1"/>
          </p:cNvSpPr>
          <p:nvPr>
            <p:ph type="body" idx="1"/>
          </p:nvPr>
        </p:nvSpPr>
        <p:spPr>
          <a:xfrm>
            <a:off x="606552" y="1573704"/>
            <a:ext cx="3332404" cy="1799777"/>
          </a:xfrm>
          <a:prstGeom prst="roundRect">
            <a:avLst>
              <a:gd name="adj" fmla="val 8804"/>
            </a:avLst>
          </a:prstGeom>
          <a:solidFill>
            <a:schemeClr val="accent1"/>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72"/>
          <p:cNvSpPr>
            <a:spLocks noGrp="1"/>
          </p:cNvSpPr>
          <p:nvPr>
            <p:ph type="body" idx="3"/>
          </p:nvPr>
        </p:nvSpPr>
        <p:spPr>
          <a:xfrm>
            <a:off x="606552" y="3484519"/>
            <a:ext cx="3332404" cy="1799777"/>
          </a:xfrm>
          <a:prstGeom prst="roundRect">
            <a:avLst>
              <a:gd name="adj" fmla="val 8804"/>
            </a:avLst>
          </a:prstGeom>
          <a:solidFill>
            <a:schemeClr val="accent1"/>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72"/>
          <p:cNvSpPr>
            <a:spLocks noGrp="1"/>
          </p:cNvSpPr>
          <p:nvPr>
            <p:ph type="body" idx="4"/>
          </p:nvPr>
        </p:nvSpPr>
        <p:spPr>
          <a:xfrm>
            <a:off x="4429798" y="3484519"/>
            <a:ext cx="3332404" cy="1799777"/>
          </a:xfrm>
          <a:prstGeom prst="roundRect">
            <a:avLst>
              <a:gd name="adj" fmla="val 8804"/>
            </a:avLst>
          </a:prstGeom>
          <a:solidFill>
            <a:schemeClr val="accent1"/>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72"/>
          <p:cNvSpPr>
            <a:spLocks noGrp="1"/>
          </p:cNvSpPr>
          <p:nvPr>
            <p:ph type="body" idx="5"/>
          </p:nvPr>
        </p:nvSpPr>
        <p:spPr>
          <a:xfrm>
            <a:off x="8253044" y="3484519"/>
            <a:ext cx="3332404" cy="1799777"/>
          </a:xfrm>
          <a:prstGeom prst="roundRect">
            <a:avLst>
              <a:gd name="adj" fmla="val 8804"/>
            </a:avLst>
          </a:prstGeom>
          <a:solidFill>
            <a:schemeClr val="accent1"/>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72"/>
          <p:cNvSpPr>
            <a:spLocks noGrp="1"/>
          </p:cNvSpPr>
          <p:nvPr>
            <p:ph type="body" idx="6"/>
          </p:nvPr>
        </p:nvSpPr>
        <p:spPr>
          <a:xfrm>
            <a:off x="4429798" y="1568435"/>
            <a:ext cx="3332404" cy="1799777"/>
          </a:xfrm>
          <a:prstGeom prst="roundRect">
            <a:avLst>
              <a:gd name="adj" fmla="val 8804"/>
            </a:avLst>
          </a:prstGeom>
          <a:solidFill>
            <a:schemeClr val="accent1"/>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72"/>
          <p:cNvSpPr>
            <a:spLocks noGrp="1"/>
          </p:cNvSpPr>
          <p:nvPr>
            <p:ph type="body" idx="7"/>
          </p:nvPr>
        </p:nvSpPr>
        <p:spPr>
          <a:xfrm>
            <a:off x="8253044" y="1563166"/>
            <a:ext cx="3332404" cy="1799777"/>
          </a:xfrm>
          <a:prstGeom prst="roundRect">
            <a:avLst>
              <a:gd name="adj" fmla="val 8804"/>
            </a:avLst>
          </a:prstGeom>
          <a:solidFill>
            <a:schemeClr val="accent1"/>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0" name="Google Shape;390;p72"/>
          <p:cNvSpPr/>
          <p:nvPr/>
        </p:nvSpPr>
        <p:spPr>
          <a:xfrm>
            <a:off x="12254602" y="1"/>
            <a:ext cx="2377440" cy="4158342"/>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Y”</a:t>
            </a: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If the image is placed above the circles, simply right-click image and “send to back”.</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ree Circles with Image">
  <p:cSld name="Three Circles with Image">
    <p:spTree>
      <p:nvGrpSpPr>
        <p:cNvPr id="1" name="Shape 391"/>
        <p:cNvGrpSpPr/>
        <p:nvPr/>
      </p:nvGrpSpPr>
      <p:grpSpPr>
        <a:xfrm>
          <a:off x="0" y="0"/>
          <a:ext cx="0" cy="0"/>
          <a:chOff x="0" y="0"/>
          <a:chExt cx="0" cy="0"/>
        </a:xfrm>
      </p:grpSpPr>
      <p:sp>
        <p:nvSpPr>
          <p:cNvPr id="392" name="Google Shape;392;p73"/>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73"/>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394" name="Google Shape;394;p73"/>
          <p:cNvSpPr>
            <a:spLocks noGrp="1"/>
          </p:cNvSpPr>
          <p:nvPr>
            <p:ph type="pic" idx="2"/>
          </p:nvPr>
        </p:nvSpPr>
        <p:spPr>
          <a:xfrm>
            <a:off x="7532597" y="0"/>
            <a:ext cx="4615859" cy="6858000"/>
          </a:xfrm>
          <a:prstGeom prst="rect">
            <a:avLst/>
          </a:prstGeom>
          <a:solidFill>
            <a:srgbClr val="F2F2F2"/>
          </a:solidFill>
          <a:ln>
            <a:noFill/>
          </a:ln>
        </p:spPr>
      </p:sp>
      <p:sp>
        <p:nvSpPr>
          <p:cNvPr id="395" name="Google Shape;395;p73"/>
          <p:cNvSpPr txBox="1">
            <a:spLocks noGrp="1"/>
          </p:cNvSpPr>
          <p:nvPr>
            <p:ph type="title"/>
          </p:nvPr>
        </p:nvSpPr>
        <p:spPr>
          <a:xfrm>
            <a:off x="612648" y="344422"/>
            <a:ext cx="6466114"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73"/>
          <p:cNvSpPr>
            <a:spLocks noGrp="1"/>
          </p:cNvSpPr>
          <p:nvPr>
            <p:ph type="body" idx="1"/>
          </p:nvPr>
        </p:nvSpPr>
        <p:spPr>
          <a:xfrm>
            <a:off x="995745" y="1499240"/>
            <a:ext cx="2788920" cy="2788920"/>
          </a:xfrm>
          <a:prstGeom prst="ellipse">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73"/>
          <p:cNvSpPr>
            <a:spLocks noGrp="1"/>
          </p:cNvSpPr>
          <p:nvPr>
            <p:ph type="body" idx="3"/>
          </p:nvPr>
        </p:nvSpPr>
        <p:spPr>
          <a:xfrm>
            <a:off x="3683316" y="1499240"/>
            <a:ext cx="2788920" cy="2788920"/>
          </a:xfrm>
          <a:prstGeom prst="ellipse">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73"/>
          <p:cNvSpPr>
            <a:spLocks noGrp="1"/>
          </p:cNvSpPr>
          <p:nvPr>
            <p:ph type="body" idx="4"/>
          </p:nvPr>
        </p:nvSpPr>
        <p:spPr>
          <a:xfrm>
            <a:off x="2339054" y="3298368"/>
            <a:ext cx="2788920" cy="2788920"/>
          </a:xfrm>
          <a:prstGeom prst="ellipse">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73"/>
          <p:cNvSpPr/>
          <p:nvPr/>
        </p:nvSpPr>
        <p:spPr>
          <a:xfrm>
            <a:off x="12254602" y="1"/>
            <a:ext cx="2377440" cy="292210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X”</a:t>
            </a:r>
            <a:r>
              <a:rPr lang="en-GB" sz="1300">
                <a:solidFill>
                  <a:schemeClr val="lt1"/>
                </a:solidFill>
                <a:latin typeface="Arial"/>
                <a:ea typeface="Arial"/>
                <a:cs typeface="Arial"/>
                <a:sym typeface="Arial"/>
              </a:rPr>
              <a:t>.</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Points with Image">
  <p:cSld name="Three Points with Image">
    <p:spTree>
      <p:nvGrpSpPr>
        <p:cNvPr id="1" name="Shape 400"/>
        <p:cNvGrpSpPr/>
        <p:nvPr/>
      </p:nvGrpSpPr>
      <p:grpSpPr>
        <a:xfrm>
          <a:off x="0" y="0"/>
          <a:ext cx="0" cy="0"/>
          <a:chOff x="0" y="0"/>
          <a:chExt cx="0" cy="0"/>
        </a:xfrm>
      </p:grpSpPr>
      <p:sp>
        <p:nvSpPr>
          <p:cNvPr id="401" name="Google Shape;401;p74"/>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74"/>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03" name="Google Shape;403;p74"/>
          <p:cNvSpPr>
            <a:spLocks noGrp="1"/>
          </p:cNvSpPr>
          <p:nvPr>
            <p:ph type="pic" idx="2"/>
          </p:nvPr>
        </p:nvSpPr>
        <p:spPr>
          <a:xfrm>
            <a:off x="7532597" y="0"/>
            <a:ext cx="4615859" cy="6858000"/>
          </a:xfrm>
          <a:prstGeom prst="rect">
            <a:avLst/>
          </a:prstGeom>
          <a:solidFill>
            <a:srgbClr val="F2F2F2"/>
          </a:solidFill>
          <a:ln>
            <a:noFill/>
          </a:ln>
        </p:spPr>
      </p:sp>
      <p:sp>
        <p:nvSpPr>
          <p:cNvPr id="404" name="Google Shape;404;p74"/>
          <p:cNvSpPr txBox="1">
            <a:spLocks noGrp="1"/>
          </p:cNvSpPr>
          <p:nvPr>
            <p:ph type="title"/>
          </p:nvPr>
        </p:nvSpPr>
        <p:spPr>
          <a:xfrm>
            <a:off x="612648" y="344422"/>
            <a:ext cx="6466114"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p74"/>
          <p:cNvSpPr txBox="1">
            <a:spLocks noGrp="1"/>
          </p:cNvSpPr>
          <p:nvPr>
            <p:ph type="body" idx="1"/>
          </p:nvPr>
        </p:nvSpPr>
        <p:spPr>
          <a:xfrm>
            <a:off x="2051632" y="1668702"/>
            <a:ext cx="5230911" cy="109728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74"/>
          <p:cNvSpPr txBox="1">
            <a:spLocks noGrp="1"/>
          </p:cNvSpPr>
          <p:nvPr>
            <p:ph type="body" idx="3"/>
          </p:nvPr>
        </p:nvSpPr>
        <p:spPr>
          <a:xfrm>
            <a:off x="2051632" y="3134921"/>
            <a:ext cx="5230911" cy="1098266"/>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74"/>
          <p:cNvSpPr txBox="1">
            <a:spLocks noGrp="1"/>
          </p:cNvSpPr>
          <p:nvPr>
            <p:ph type="body" idx="4"/>
          </p:nvPr>
        </p:nvSpPr>
        <p:spPr>
          <a:xfrm>
            <a:off x="2051632" y="4601141"/>
            <a:ext cx="5230911" cy="1098266"/>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74"/>
          <p:cNvSpPr txBox="1">
            <a:spLocks noGrp="1"/>
          </p:cNvSpPr>
          <p:nvPr>
            <p:ph type="body" idx="5"/>
          </p:nvPr>
        </p:nvSpPr>
        <p:spPr>
          <a:xfrm>
            <a:off x="606552" y="1668702"/>
            <a:ext cx="1104900" cy="109826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6600"/>
              <a:buNone/>
              <a:defRPr sz="66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74"/>
          <p:cNvSpPr txBox="1">
            <a:spLocks noGrp="1"/>
          </p:cNvSpPr>
          <p:nvPr>
            <p:ph type="body" idx="6"/>
          </p:nvPr>
        </p:nvSpPr>
        <p:spPr>
          <a:xfrm>
            <a:off x="606552" y="3134921"/>
            <a:ext cx="1104900" cy="109826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6600"/>
              <a:buNone/>
              <a:defRPr sz="66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74"/>
          <p:cNvSpPr txBox="1">
            <a:spLocks noGrp="1"/>
          </p:cNvSpPr>
          <p:nvPr>
            <p:ph type="body" idx="7"/>
          </p:nvPr>
        </p:nvSpPr>
        <p:spPr>
          <a:xfrm>
            <a:off x="606552" y="4601141"/>
            <a:ext cx="1104900" cy="109826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6600"/>
              <a:buNone/>
              <a:defRPr sz="66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74"/>
          <p:cNvSpPr/>
          <p:nvPr/>
        </p:nvSpPr>
        <p:spPr>
          <a:xfrm>
            <a:off x="12254602" y="1"/>
            <a:ext cx="2377440" cy="292210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X”</a:t>
            </a:r>
            <a:r>
              <a:rPr lang="en-GB" sz="1300">
                <a:solidFill>
                  <a:schemeClr val="lt1"/>
                </a:solidFill>
                <a:latin typeface="Arial"/>
                <a:ea typeface="Arial"/>
                <a:cs typeface="Arial"/>
                <a:sym typeface="Arial"/>
              </a:rPr>
              <a:t>.</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Points with Image (horizontal)">
  <p:cSld name="Three Points with Image (horizontal)">
    <p:spTree>
      <p:nvGrpSpPr>
        <p:cNvPr id="1" name="Shape 412"/>
        <p:cNvGrpSpPr/>
        <p:nvPr/>
      </p:nvGrpSpPr>
      <p:grpSpPr>
        <a:xfrm>
          <a:off x="0" y="0"/>
          <a:ext cx="0" cy="0"/>
          <a:chOff x="0" y="0"/>
          <a:chExt cx="0" cy="0"/>
        </a:xfrm>
      </p:grpSpPr>
      <p:sp>
        <p:nvSpPr>
          <p:cNvPr id="413" name="Google Shape;413;p75"/>
          <p:cNvSpPr>
            <a:spLocks noGrp="1"/>
          </p:cNvSpPr>
          <p:nvPr>
            <p:ph type="pic" idx="2"/>
          </p:nvPr>
        </p:nvSpPr>
        <p:spPr>
          <a:xfrm>
            <a:off x="47244" y="4321630"/>
            <a:ext cx="12097512" cy="2536370"/>
          </a:xfrm>
          <a:prstGeom prst="rect">
            <a:avLst/>
          </a:prstGeom>
          <a:solidFill>
            <a:srgbClr val="F2F2F2"/>
          </a:solidFill>
          <a:ln>
            <a:noFill/>
          </a:ln>
        </p:spPr>
      </p:sp>
      <p:sp>
        <p:nvSpPr>
          <p:cNvPr id="414" name="Google Shape;414;p75"/>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75"/>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16" name="Google Shape;416;p75"/>
          <p:cNvSpPr txBox="1">
            <a:spLocks noGrp="1"/>
          </p:cNvSpPr>
          <p:nvPr>
            <p:ph type="title"/>
          </p:nvPr>
        </p:nvSpPr>
        <p:spPr>
          <a:xfrm>
            <a:off x="612648" y="344422"/>
            <a:ext cx="10744200"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75"/>
          <p:cNvSpPr txBox="1">
            <a:spLocks noGrp="1"/>
          </p:cNvSpPr>
          <p:nvPr>
            <p:ph type="body" idx="1"/>
          </p:nvPr>
        </p:nvSpPr>
        <p:spPr>
          <a:xfrm>
            <a:off x="871728" y="1599322"/>
            <a:ext cx="2920090" cy="2112194"/>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600"/>
              <a:buNone/>
              <a:defRPr sz="2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75"/>
          <p:cNvSpPr txBox="1">
            <a:spLocks noGrp="1"/>
          </p:cNvSpPr>
          <p:nvPr>
            <p:ph type="body" idx="3"/>
          </p:nvPr>
        </p:nvSpPr>
        <p:spPr>
          <a:xfrm>
            <a:off x="4635956" y="1599322"/>
            <a:ext cx="2920090" cy="2112194"/>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600"/>
              <a:buNone/>
              <a:defRPr sz="2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75"/>
          <p:cNvSpPr txBox="1">
            <a:spLocks noGrp="1"/>
          </p:cNvSpPr>
          <p:nvPr>
            <p:ph type="body" idx="4"/>
          </p:nvPr>
        </p:nvSpPr>
        <p:spPr>
          <a:xfrm>
            <a:off x="8400182" y="1599322"/>
            <a:ext cx="2920090" cy="2112194"/>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600"/>
              <a:buNone/>
              <a:defRPr sz="2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0" name="Google Shape;420;p75"/>
          <p:cNvCxnSpPr/>
          <p:nvPr/>
        </p:nvCxnSpPr>
        <p:spPr>
          <a:xfrm>
            <a:off x="4213887" y="1451072"/>
            <a:ext cx="0" cy="2408695"/>
          </a:xfrm>
          <a:prstGeom prst="straightConnector1">
            <a:avLst/>
          </a:prstGeom>
          <a:noFill/>
          <a:ln w="9525" cap="flat" cmpd="sng">
            <a:solidFill>
              <a:schemeClr val="accent2"/>
            </a:solidFill>
            <a:prstDash val="solid"/>
            <a:miter lim="800000"/>
            <a:headEnd type="none" w="sm" len="sm"/>
            <a:tailEnd type="none" w="sm" len="sm"/>
          </a:ln>
        </p:spPr>
      </p:cxnSp>
      <p:cxnSp>
        <p:nvCxnSpPr>
          <p:cNvPr id="421" name="Google Shape;421;p75"/>
          <p:cNvCxnSpPr/>
          <p:nvPr/>
        </p:nvCxnSpPr>
        <p:spPr>
          <a:xfrm>
            <a:off x="7978114" y="1451072"/>
            <a:ext cx="0" cy="2408695"/>
          </a:xfrm>
          <a:prstGeom prst="straightConnector1">
            <a:avLst/>
          </a:prstGeom>
          <a:noFill/>
          <a:ln w="9525" cap="flat" cmpd="sng">
            <a:solidFill>
              <a:schemeClr val="accent2"/>
            </a:solidFill>
            <a:prstDash val="solid"/>
            <a:miter lim="800000"/>
            <a:headEnd type="none" w="sm" len="sm"/>
            <a:tailEnd type="none" w="sm" len="sm"/>
          </a:ln>
        </p:spPr>
      </p:cxnSp>
      <p:cxnSp>
        <p:nvCxnSpPr>
          <p:cNvPr id="422" name="Google Shape;422;p75"/>
          <p:cNvCxnSpPr/>
          <p:nvPr/>
        </p:nvCxnSpPr>
        <p:spPr>
          <a:xfrm>
            <a:off x="4213887" y="1451072"/>
            <a:ext cx="0" cy="2408695"/>
          </a:xfrm>
          <a:prstGeom prst="straightConnector1">
            <a:avLst/>
          </a:prstGeom>
          <a:noFill/>
          <a:ln w="9525" cap="flat" cmpd="sng">
            <a:solidFill>
              <a:schemeClr val="accent2"/>
            </a:solidFill>
            <a:prstDash val="solid"/>
            <a:miter lim="800000"/>
            <a:headEnd type="none" w="sm" len="sm"/>
            <a:tailEnd type="none" w="sm" len="sm"/>
          </a:ln>
        </p:spPr>
      </p:cxnSp>
      <p:cxnSp>
        <p:nvCxnSpPr>
          <p:cNvPr id="423" name="Google Shape;423;p75"/>
          <p:cNvCxnSpPr/>
          <p:nvPr/>
        </p:nvCxnSpPr>
        <p:spPr>
          <a:xfrm>
            <a:off x="7978114" y="1451072"/>
            <a:ext cx="0" cy="2408695"/>
          </a:xfrm>
          <a:prstGeom prst="straightConnector1">
            <a:avLst/>
          </a:prstGeom>
          <a:noFill/>
          <a:ln w="9525" cap="flat" cmpd="sng">
            <a:solidFill>
              <a:schemeClr val="accent2"/>
            </a:solidFill>
            <a:prstDash val="solid"/>
            <a:miter lim="800000"/>
            <a:headEnd type="none" w="sm" len="sm"/>
            <a:tailEnd type="none" w="sm" len="sm"/>
          </a:ln>
        </p:spPr>
      </p:cxnSp>
      <p:sp>
        <p:nvSpPr>
          <p:cNvPr id="424" name="Google Shape;424;p75"/>
          <p:cNvSpPr/>
          <p:nvPr/>
        </p:nvSpPr>
        <p:spPr>
          <a:xfrm>
            <a:off x="12254602" y="1"/>
            <a:ext cx="2377440" cy="292210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Y”</a:t>
            </a:r>
            <a:r>
              <a:rPr lang="en-GB" sz="1300">
                <a:solidFill>
                  <a:schemeClr val="lt1"/>
                </a:solidFill>
                <a:latin typeface="Arial"/>
                <a:ea typeface="Arial"/>
                <a:cs typeface="Arial"/>
                <a:sym typeface="Arial"/>
              </a:rPr>
              <a:t>.</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Images">
  <p:cSld name="Three Images">
    <p:spTree>
      <p:nvGrpSpPr>
        <p:cNvPr id="1" name="Shape 425"/>
        <p:cNvGrpSpPr/>
        <p:nvPr/>
      </p:nvGrpSpPr>
      <p:grpSpPr>
        <a:xfrm>
          <a:off x="0" y="0"/>
          <a:ext cx="0" cy="0"/>
          <a:chOff x="0" y="0"/>
          <a:chExt cx="0" cy="0"/>
        </a:xfrm>
      </p:grpSpPr>
      <p:sp>
        <p:nvSpPr>
          <p:cNvPr id="426" name="Google Shape;426;p76"/>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7" name="Google Shape;427;p76"/>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76"/>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29" name="Google Shape;429;p76"/>
          <p:cNvSpPr>
            <a:spLocks noGrp="1"/>
          </p:cNvSpPr>
          <p:nvPr>
            <p:ph type="pic" idx="2"/>
          </p:nvPr>
        </p:nvSpPr>
        <p:spPr>
          <a:xfrm>
            <a:off x="606552" y="1835150"/>
            <a:ext cx="3164477" cy="2286000"/>
          </a:xfrm>
          <a:prstGeom prst="roundRect">
            <a:avLst>
              <a:gd name="adj" fmla="val 8096"/>
            </a:avLst>
          </a:prstGeom>
          <a:solidFill>
            <a:srgbClr val="F2F2F2"/>
          </a:solidFill>
          <a:ln>
            <a:noFill/>
          </a:ln>
        </p:spPr>
      </p:sp>
      <p:sp>
        <p:nvSpPr>
          <p:cNvPr id="430" name="Google Shape;430;p76"/>
          <p:cNvSpPr txBox="1">
            <a:spLocks noGrp="1"/>
          </p:cNvSpPr>
          <p:nvPr>
            <p:ph type="body" idx="1"/>
          </p:nvPr>
        </p:nvSpPr>
        <p:spPr>
          <a:xfrm>
            <a:off x="606552" y="4506230"/>
            <a:ext cx="3164476" cy="397032"/>
          </a:xfrm>
          <a:prstGeom prst="rect">
            <a:avLst/>
          </a:prstGeom>
          <a:noFill/>
          <a:ln>
            <a:noFill/>
          </a:ln>
        </p:spPr>
        <p:txBody>
          <a:bodyPr spcFirstLastPara="1" wrap="square" lIns="0" tIns="45700" rIns="0" bIns="45700" anchor="t" anchorCtr="0">
            <a:spAutoFit/>
          </a:bodyPr>
          <a:lstStyle>
            <a:lvl1pPr marL="457200" lvl="0" indent="-228600" algn="ctr">
              <a:lnSpc>
                <a:spcPct val="90000"/>
              </a:lnSpc>
              <a:spcBef>
                <a:spcPts val="0"/>
              </a:spcBef>
              <a:spcAft>
                <a:spcPts val="0"/>
              </a:spcAft>
              <a:buSzPts val="2200"/>
              <a:buNone/>
              <a:defRPr sz="2200" b="1">
                <a:solidFill>
                  <a:schemeClr val="accen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p76"/>
          <p:cNvSpPr txBox="1">
            <a:spLocks noGrp="1"/>
          </p:cNvSpPr>
          <p:nvPr>
            <p:ph type="body" idx="3"/>
          </p:nvPr>
        </p:nvSpPr>
        <p:spPr>
          <a:xfrm>
            <a:off x="4400985" y="4506230"/>
            <a:ext cx="3164476" cy="397032"/>
          </a:xfrm>
          <a:prstGeom prst="rect">
            <a:avLst/>
          </a:prstGeom>
          <a:noFill/>
          <a:ln>
            <a:noFill/>
          </a:ln>
        </p:spPr>
        <p:txBody>
          <a:bodyPr spcFirstLastPara="1" wrap="square" lIns="0" tIns="45700" rIns="0" bIns="45700" anchor="t" anchorCtr="0">
            <a:spAutoFit/>
          </a:bodyPr>
          <a:lstStyle>
            <a:lvl1pPr marL="457200" lvl="0" indent="-228600" algn="ctr">
              <a:lnSpc>
                <a:spcPct val="90000"/>
              </a:lnSpc>
              <a:spcBef>
                <a:spcPts val="0"/>
              </a:spcBef>
              <a:spcAft>
                <a:spcPts val="0"/>
              </a:spcAft>
              <a:buSzPts val="2200"/>
              <a:buNone/>
              <a:defRPr sz="2200" b="1">
                <a:solidFill>
                  <a:schemeClr val="accen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2" name="Google Shape;432;p76"/>
          <p:cNvSpPr txBox="1">
            <a:spLocks noGrp="1"/>
          </p:cNvSpPr>
          <p:nvPr>
            <p:ph type="body" idx="4"/>
          </p:nvPr>
        </p:nvSpPr>
        <p:spPr>
          <a:xfrm>
            <a:off x="8195418" y="4506230"/>
            <a:ext cx="3158382" cy="397032"/>
          </a:xfrm>
          <a:prstGeom prst="rect">
            <a:avLst/>
          </a:prstGeom>
          <a:noFill/>
          <a:ln>
            <a:noFill/>
          </a:ln>
        </p:spPr>
        <p:txBody>
          <a:bodyPr spcFirstLastPara="1" wrap="square" lIns="0" tIns="45700" rIns="0" bIns="45700" anchor="t" anchorCtr="0">
            <a:spAutoFit/>
          </a:bodyPr>
          <a:lstStyle>
            <a:lvl1pPr marL="457200" lvl="0" indent="-228600" algn="ctr">
              <a:lnSpc>
                <a:spcPct val="90000"/>
              </a:lnSpc>
              <a:spcBef>
                <a:spcPts val="0"/>
              </a:spcBef>
              <a:spcAft>
                <a:spcPts val="0"/>
              </a:spcAft>
              <a:buSzPts val="2200"/>
              <a:buNone/>
              <a:defRPr sz="2200" b="1">
                <a:solidFill>
                  <a:schemeClr val="accen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76"/>
          <p:cNvSpPr>
            <a:spLocks noGrp="1"/>
          </p:cNvSpPr>
          <p:nvPr>
            <p:ph type="pic" idx="5"/>
          </p:nvPr>
        </p:nvSpPr>
        <p:spPr>
          <a:xfrm>
            <a:off x="4400985" y="1835150"/>
            <a:ext cx="3164477" cy="2286000"/>
          </a:xfrm>
          <a:prstGeom prst="roundRect">
            <a:avLst>
              <a:gd name="adj" fmla="val 8096"/>
            </a:avLst>
          </a:prstGeom>
          <a:solidFill>
            <a:srgbClr val="F2F2F2"/>
          </a:solidFill>
          <a:ln>
            <a:noFill/>
          </a:ln>
        </p:spPr>
      </p:sp>
      <p:sp>
        <p:nvSpPr>
          <p:cNvPr id="434" name="Google Shape;434;p76"/>
          <p:cNvSpPr>
            <a:spLocks noGrp="1"/>
          </p:cNvSpPr>
          <p:nvPr>
            <p:ph type="pic" idx="6"/>
          </p:nvPr>
        </p:nvSpPr>
        <p:spPr>
          <a:xfrm>
            <a:off x="8195418" y="1835150"/>
            <a:ext cx="3164477" cy="2286000"/>
          </a:xfrm>
          <a:prstGeom prst="roundRect">
            <a:avLst>
              <a:gd name="adj" fmla="val 8096"/>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Points with Description">
  <p:cSld name="Three Points with Description">
    <p:spTree>
      <p:nvGrpSpPr>
        <p:cNvPr id="1" name="Shape 48"/>
        <p:cNvGrpSpPr/>
        <p:nvPr/>
      </p:nvGrpSpPr>
      <p:grpSpPr>
        <a:xfrm>
          <a:off x="0" y="0"/>
          <a:ext cx="0" cy="0"/>
          <a:chOff x="0" y="0"/>
          <a:chExt cx="0" cy="0"/>
        </a:xfrm>
      </p:grpSpPr>
      <p:sp>
        <p:nvSpPr>
          <p:cNvPr id="49" name="Google Shape;49;p37"/>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7"/>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7"/>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2" name="Google Shape;52;p37"/>
          <p:cNvSpPr txBox="1">
            <a:spLocks noGrp="1"/>
          </p:cNvSpPr>
          <p:nvPr>
            <p:ph type="body" idx="1"/>
          </p:nvPr>
        </p:nvSpPr>
        <p:spPr>
          <a:xfrm>
            <a:off x="838200" y="2297796"/>
            <a:ext cx="2834640" cy="743444"/>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3200"/>
              <a:buNone/>
              <a:defRPr sz="3200" b="1">
                <a:solidFill>
                  <a:schemeClr val="accen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txBox="1">
            <a:spLocks noGrp="1"/>
          </p:cNvSpPr>
          <p:nvPr>
            <p:ph type="body" idx="2"/>
          </p:nvPr>
        </p:nvSpPr>
        <p:spPr>
          <a:xfrm>
            <a:off x="838200" y="3341915"/>
            <a:ext cx="2834640" cy="161108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SzPts val="2400"/>
              <a:buNone/>
              <a:defRPr sz="2400" b="0"/>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7"/>
          <p:cNvSpPr txBox="1">
            <a:spLocks noGrp="1"/>
          </p:cNvSpPr>
          <p:nvPr>
            <p:ph type="body" idx="3"/>
          </p:nvPr>
        </p:nvSpPr>
        <p:spPr>
          <a:xfrm>
            <a:off x="4678680" y="3341915"/>
            <a:ext cx="2834640" cy="161108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SzPts val="2400"/>
              <a:buNone/>
              <a:defRPr sz="2400" b="0"/>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7"/>
          <p:cNvSpPr txBox="1">
            <a:spLocks noGrp="1"/>
          </p:cNvSpPr>
          <p:nvPr>
            <p:ph type="body" idx="4"/>
          </p:nvPr>
        </p:nvSpPr>
        <p:spPr>
          <a:xfrm>
            <a:off x="8519160" y="3341915"/>
            <a:ext cx="2834640" cy="161108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SzPts val="2400"/>
              <a:buNone/>
              <a:defRPr sz="2400" b="0"/>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txBox="1">
            <a:spLocks noGrp="1"/>
          </p:cNvSpPr>
          <p:nvPr>
            <p:ph type="body" idx="5"/>
          </p:nvPr>
        </p:nvSpPr>
        <p:spPr>
          <a:xfrm>
            <a:off x="4678680" y="2297796"/>
            <a:ext cx="2834640" cy="743444"/>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3200"/>
              <a:buNone/>
              <a:defRPr sz="3200" b="1">
                <a:solidFill>
                  <a:schemeClr val="accen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7"/>
          <p:cNvSpPr txBox="1">
            <a:spLocks noGrp="1"/>
          </p:cNvSpPr>
          <p:nvPr>
            <p:ph type="body" idx="6"/>
          </p:nvPr>
        </p:nvSpPr>
        <p:spPr>
          <a:xfrm>
            <a:off x="8519160" y="2297796"/>
            <a:ext cx="2834640" cy="743444"/>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SzPts val="3200"/>
              <a:buNone/>
              <a:defRPr sz="3200" b="1">
                <a:solidFill>
                  <a:schemeClr val="accen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ree Images 2">
  <p:cSld name="Three Images 2">
    <p:spTree>
      <p:nvGrpSpPr>
        <p:cNvPr id="1" name="Shape 435"/>
        <p:cNvGrpSpPr/>
        <p:nvPr/>
      </p:nvGrpSpPr>
      <p:grpSpPr>
        <a:xfrm>
          <a:off x="0" y="0"/>
          <a:ext cx="0" cy="0"/>
          <a:chOff x="0" y="0"/>
          <a:chExt cx="0" cy="0"/>
        </a:xfrm>
      </p:grpSpPr>
      <p:sp>
        <p:nvSpPr>
          <p:cNvPr id="436" name="Google Shape;436;p77"/>
          <p:cNvSpPr>
            <a:spLocks noGrp="1"/>
          </p:cNvSpPr>
          <p:nvPr>
            <p:ph type="pic" idx="2"/>
          </p:nvPr>
        </p:nvSpPr>
        <p:spPr>
          <a:xfrm>
            <a:off x="4098035" y="1486802"/>
            <a:ext cx="3995928" cy="4160520"/>
          </a:xfrm>
          <a:prstGeom prst="roundRect">
            <a:avLst>
              <a:gd name="adj" fmla="val 0"/>
            </a:avLst>
          </a:prstGeom>
          <a:solidFill>
            <a:srgbClr val="F2F2F2"/>
          </a:solidFill>
          <a:ln>
            <a:noFill/>
          </a:ln>
        </p:spPr>
      </p:sp>
      <p:sp>
        <p:nvSpPr>
          <p:cNvPr id="437" name="Google Shape;437;p77"/>
          <p:cNvSpPr>
            <a:spLocks noGrp="1"/>
          </p:cNvSpPr>
          <p:nvPr>
            <p:ph type="pic" idx="3"/>
          </p:nvPr>
        </p:nvSpPr>
        <p:spPr>
          <a:xfrm>
            <a:off x="8150352" y="1486802"/>
            <a:ext cx="3995929" cy="4160520"/>
          </a:xfrm>
          <a:prstGeom prst="roundRect">
            <a:avLst>
              <a:gd name="adj" fmla="val 0"/>
            </a:avLst>
          </a:prstGeom>
          <a:solidFill>
            <a:srgbClr val="F2F2F2"/>
          </a:solidFill>
          <a:ln>
            <a:noFill/>
          </a:ln>
        </p:spPr>
      </p:sp>
      <p:sp>
        <p:nvSpPr>
          <p:cNvPr id="438" name="Google Shape;438;p77"/>
          <p:cNvSpPr>
            <a:spLocks noGrp="1"/>
          </p:cNvSpPr>
          <p:nvPr>
            <p:ph type="pic" idx="4"/>
          </p:nvPr>
        </p:nvSpPr>
        <p:spPr>
          <a:xfrm>
            <a:off x="45718" y="1486802"/>
            <a:ext cx="3995929" cy="4160520"/>
          </a:xfrm>
          <a:prstGeom prst="roundRect">
            <a:avLst>
              <a:gd name="adj" fmla="val 0"/>
            </a:avLst>
          </a:prstGeom>
          <a:solidFill>
            <a:srgbClr val="F2F2F2"/>
          </a:solidFill>
          <a:ln>
            <a:noFill/>
          </a:ln>
        </p:spPr>
      </p:sp>
      <p:sp>
        <p:nvSpPr>
          <p:cNvPr id="439" name="Google Shape;439;p77"/>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0" name="Google Shape;440;p77"/>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77"/>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42" name="Google Shape;442;p77"/>
          <p:cNvSpPr txBox="1">
            <a:spLocks noGrp="1"/>
          </p:cNvSpPr>
          <p:nvPr>
            <p:ph type="body" idx="1"/>
          </p:nvPr>
        </p:nvSpPr>
        <p:spPr>
          <a:xfrm>
            <a:off x="45718" y="5007428"/>
            <a:ext cx="3995930" cy="639893"/>
          </a:xfrm>
          <a:prstGeom prst="rect">
            <a:avLst/>
          </a:prstGeom>
          <a:solidFill>
            <a:schemeClr val="dk2">
              <a:alpha val="89803"/>
            </a:schemeClr>
          </a:solidFill>
          <a:ln>
            <a:noFill/>
          </a:ln>
        </p:spPr>
        <p:txBody>
          <a:bodyPr spcFirstLastPara="1" wrap="square" lIns="0" tIns="45700" rIns="0" bIns="45700" anchor="ctr" anchorCtr="0">
            <a:noAutofit/>
          </a:bodyPr>
          <a:lstStyle>
            <a:lvl1pPr marL="457200" lvl="0" indent="-228600" algn="ctr">
              <a:lnSpc>
                <a:spcPct val="90000"/>
              </a:lnSpc>
              <a:spcBef>
                <a:spcPts val="0"/>
              </a:spcBef>
              <a:spcAft>
                <a:spcPts val="0"/>
              </a:spcAft>
              <a:buSzPts val="2200"/>
              <a:buNone/>
              <a:defRPr sz="22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77"/>
          <p:cNvSpPr txBox="1">
            <a:spLocks noGrp="1"/>
          </p:cNvSpPr>
          <p:nvPr>
            <p:ph type="body" idx="5"/>
          </p:nvPr>
        </p:nvSpPr>
        <p:spPr>
          <a:xfrm>
            <a:off x="4098036" y="5007427"/>
            <a:ext cx="3995928" cy="639893"/>
          </a:xfrm>
          <a:prstGeom prst="rect">
            <a:avLst/>
          </a:prstGeom>
          <a:solidFill>
            <a:schemeClr val="dk2">
              <a:alpha val="89803"/>
            </a:schemeClr>
          </a:solidFill>
          <a:ln>
            <a:noFill/>
          </a:ln>
        </p:spPr>
        <p:txBody>
          <a:bodyPr spcFirstLastPara="1" wrap="square" lIns="0" tIns="45700" rIns="0" bIns="45700" anchor="ctr" anchorCtr="0">
            <a:noAutofit/>
          </a:bodyPr>
          <a:lstStyle>
            <a:lvl1pPr marL="457200" lvl="0" indent="-228600" algn="ctr">
              <a:lnSpc>
                <a:spcPct val="90000"/>
              </a:lnSpc>
              <a:spcBef>
                <a:spcPts val="0"/>
              </a:spcBef>
              <a:spcAft>
                <a:spcPts val="0"/>
              </a:spcAft>
              <a:buSzPts val="2200"/>
              <a:buNone/>
              <a:defRPr sz="22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77"/>
          <p:cNvSpPr txBox="1">
            <a:spLocks noGrp="1"/>
          </p:cNvSpPr>
          <p:nvPr>
            <p:ph type="body" idx="6"/>
          </p:nvPr>
        </p:nvSpPr>
        <p:spPr>
          <a:xfrm>
            <a:off x="8150352" y="5007426"/>
            <a:ext cx="3995929" cy="639893"/>
          </a:xfrm>
          <a:prstGeom prst="rect">
            <a:avLst/>
          </a:prstGeom>
          <a:solidFill>
            <a:schemeClr val="dk2">
              <a:alpha val="89803"/>
            </a:schemeClr>
          </a:solidFill>
          <a:ln>
            <a:noFill/>
          </a:ln>
        </p:spPr>
        <p:txBody>
          <a:bodyPr spcFirstLastPara="1" wrap="square" lIns="0" tIns="45700" rIns="0" bIns="45700" anchor="ctr" anchorCtr="0">
            <a:noAutofit/>
          </a:bodyPr>
          <a:lstStyle>
            <a:lvl1pPr marL="457200" lvl="0" indent="-228600" algn="ctr">
              <a:lnSpc>
                <a:spcPct val="90000"/>
              </a:lnSpc>
              <a:spcBef>
                <a:spcPts val="0"/>
              </a:spcBef>
              <a:spcAft>
                <a:spcPts val="0"/>
              </a:spcAft>
              <a:buSzPts val="2200"/>
              <a:buNone/>
              <a:defRPr sz="2200" b="1">
                <a:solidFill>
                  <a:schemeClr val="lt1"/>
                </a:solidFill>
              </a:defRPr>
            </a:lvl1pPr>
            <a:lvl2pPr marL="914400" lvl="1" indent="-228600" algn="l">
              <a:lnSpc>
                <a:spcPct val="90000"/>
              </a:lnSpc>
              <a:spcBef>
                <a:spcPts val="500"/>
              </a:spcBef>
              <a:spcAft>
                <a:spcPts val="0"/>
              </a:spcAft>
              <a:buSzPts val="1600"/>
              <a:buNone/>
              <a:defRPr sz="1600"/>
            </a:lvl2pPr>
            <a:lvl3pPr marL="1371600" lvl="2" indent="-228600" algn="l">
              <a:lnSpc>
                <a:spcPct val="90000"/>
              </a:lnSpc>
              <a:spcBef>
                <a:spcPts val="500"/>
              </a:spcBef>
              <a:spcAft>
                <a:spcPts val="0"/>
              </a:spcAft>
              <a:buSzPts val="1400"/>
              <a:buNone/>
              <a:defRPr sz="1400"/>
            </a:lvl3pPr>
            <a:lvl4pPr marL="1828800" lvl="3" indent="-228600" algn="l">
              <a:lnSpc>
                <a:spcPct val="90000"/>
              </a:lnSpc>
              <a:spcBef>
                <a:spcPts val="500"/>
              </a:spcBef>
              <a:spcAft>
                <a:spcPts val="0"/>
              </a:spcAft>
              <a:buSzPts val="1200"/>
              <a:buNone/>
              <a:defRPr sz="1200"/>
            </a:lvl4pPr>
            <a:lvl5pPr marL="2286000" lvl="4" indent="-228600" algn="l">
              <a:lnSpc>
                <a:spcPct val="90000"/>
              </a:lnSpc>
              <a:spcBef>
                <a:spcPts val="500"/>
              </a:spcBef>
              <a:spcAft>
                <a:spcPts val="0"/>
              </a:spcAft>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77"/>
          <p:cNvSpPr/>
          <p:nvPr/>
        </p:nvSpPr>
        <p:spPr>
          <a:xfrm>
            <a:off x="12254602" y="1"/>
            <a:ext cx="2377440" cy="1331842"/>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If the image is placed above the blue text boxes, simply right-click image and “send to back”.</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tatement and Image (right)">
  <p:cSld name="Statement and Image (right)">
    <p:spTree>
      <p:nvGrpSpPr>
        <p:cNvPr id="1" name="Shape 446"/>
        <p:cNvGrpSpPr/>
        <p:nvPr/>
      </p:nvGrpSpPr>
      <p:grpSpPr>
        <a:xfrm>
          <a:off x="0" y="0"/>
          <a:ext cx="0" cy="0"/>
          <a:chOff x="0" y="0"/>
          <a:chExt cx="0" cy="0"/>
        </a:xfrm>
      </p:grpSpPr>
      <p:sp>
        <p:nvSpPr>
          <p:cNvPr id="447" name="Google Shape;447;p78"/>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78"/>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49" name="Google Shape;449;p78"/>
          <p:cNvSpPr>
            <a:spLocks noGrp="1"/>
          </p:cNvSpPr>
          <p:nvPr>
            <p:ph type="pic" idx="2"/>
          </p:nvPr>
        </p:nvSpPr>
        <p:spPr>
          <a:xfrm>
            <a:off x="6096000" y="0"/>
            <a:ext cx="6052457" cy="6858000"/>
          </a:xfrm>
          <a:prstGeom prst="rect">
            <a:avLst/>
          </a:prstGeom>
          <a:solidFill>
            <a:srgbClr val="F2F2F2"/>
          </a:solidFill>
          <a:ln>
            <a:noFill/>
          </a:ln>
        </p:spPr>
      </p:sp>
      <p:sp>
        <p:nvSpPr>
          <p:cNvPr id="450" name="Google Shape;450;p78"/>
          <p:cNvSpPr txBox="1">
            <a:spLocks noGrp="1"/>
          </p:cNvSpPr>
          <p:nvPr>
            <p:ph type="body" idx="1"/>
          </p:nvPr>
        </p:nvSpPr>
        <p:spPr>
          <a:xfrm>
            <a:off x="961861" y="2880360"/>
            <a:ext cx="4215819" cy="109728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800"/>
              <a:buNone/>
              <a:defRPr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tatement and Image (left)">
  <p:cSld name="Statement and Image (left)">
    <p:spTree>
      <p:nvGrpSpPr>
        <p:cNvPr id="1" name="Shape 451"/>
        <p:cNvGrpSpPr/>
        <p:nvPr/>
      </p:nvGrpSpPr>
      <p:grpSpPr>
        <a:xfrm>
          <a:off x="0" y="0"/>
          <a:ext cx="0" cy="0"/>
          <a:chOff x="0" y="0"/>
          <a:chExt cx="0" cy="0"/>
        </a:xfrm>
      </p:grpSpPr>
      <p:sp>
        <p:nvSpPr>
          <p:cNvPr id="452" name="Google Shape;452;p79"/>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79"/>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54" name="Google Shape;454;p79"/>
          <p:cNvSpPr>
            <a:spLocks noGrp="1"/>
          </p:cNvSpPr>
          <p:nvPr>
            <p:ph type="pic" idx="2"/>
          </p:nvPr>
        </p:nvSpPr>
        <p:spPr>
          <a:xfrm>
            <a:off x="43544" y="0"/>
            <a:ext cx="6052457" cy="6858000"/>
          </a:xfrm>
          <a:prstGeom prst="rect">
            <a:avLst/>
          </a:prstGeom>
          <a:solidFill>
            <a:srgbClr val="F2F2F2"/>
          </a:solidFill>
          <a:ln>
            <a:noFill/>
          </a:ln>
        </p:spPr>
      </p:sp>
      <p:sp>
        <p:nvSpPr>
          <p:cNvPr id="455" name="Google Shape;455;p79"/>
          <p:cNvSpPr txBox="1">
            <a:spLocks noGrp="1"/>
          </p:cNvSpPr>
          <p:nvPr>
            <p:ph type="body" idx="1"/>
          </p:nvPr>
        </p:nvSpPr>
        <p:spPr>
          <a:xfrm>
            <a:off x="7221147" y="2880360"/>
            <a:ext cx="4215819" cy="109728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800"/>
              <a:buNone/>
              <a:defRPr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6"/>
        <p:cNvGrpSpPr/>
        <p:nvPr/>
      </p:nvGrpSpPr>
      <p:grpSpPr>
        <a:xfrm>
          <a:off x="0" y="0"/>
          <a:ext cx="0" cy="0"/>
          <a:chOff x="0" y="0"/>
          <a:chExt cx="0" cy="0"/>
        </a:xfrm>
      </p:grpSpPr>
      <p:sp>
        <p:nvSpPr>
          <p:cNvPr id="457" name="Google Shape;457;p80"/>
          <p:cNvSpPr/>
          <p:nvPr/>
        </p:nvSpPr>
        <p:spPr>
          <a:xfrm>
            <a:off x="2894167" y="854282"/>
            <a:ext cx="1359597" cy="1105779"/>
          </a:xfrm>
          <a:custGeom>
            <a:avLst/>
            <a:gdLst/>
            <a:ahLst/>
            <a:cxnLst/>
            <a:rect l="l" t="t" r="r" b="b"/>
            <a:pathLst>
              <a:path w="639732" h="520303" extrusionOk="0">
                <a:moveTo>
                  <a:pt x="592665" y="0"/>
                </a:moveTo>
                <a:lnTo>
                  <a:pt x="639732" y="99268"/>
                </a:lnTo>
                <a:cubicBezTo>
                  <a:pt x="591809" y="115242"/>
                  <a:pt x="557436" y="137492"/>
                  <a:pt x="536612" y="166018"/>
                </a:cubicBezTo>
                <a:cubicBezTo>
                  <a:pt x="515789" y="194543"/>
                  <a:pt x="504806" y="232482"/>
                  <a:pt x="503665" y="279834"/>
                </a:cubicBezTo>
                <a:lnTo>
                  <a:pt x="620049" y="279834"/>
                </a:lnTo>
                <a:lnTo>
                  <a:pt x="620049" y="520303"/>
                </a:lnTo>
                <a:lnTo>
                  <a:pt x="379580" y="520303"/>
                </a:lnTo>
                <a:lnTo>
                  <a:pt x="379580" y="348295"/>
                </a:lnTo>
                <a:cubicBezTo>
                  <a:pt x="379580" y="278122"/>
                  <a:pt x="385713" y="223068"/>
                  <a:pt x="397979" y="183133"/>
                </a:cubicBezTo>
                <a:cubicBezTo>
                  <a:pt x="410245" y="143197"/>
                  <a:pt x="433065" y="107255"/>
                  <a:pt x="466440" y="75307"/>
                </a:cubicBezTo>
                <a:cubicBezTo>
                  <a:pt x="499814" y="43358"/>
                  <a:pt x="541889" y="18256"/>
                  <a:pt x="592665" y="0"/>
                </a:cubicBezTo>
                <a:close/>
                <a:moveTo>
                  <a:pt x="213084" y="0"/>
                </a:moveTo>
                <a:lnTo>
                  <a:pt x="260151" y="99268"/>
                </a:lnTo>
                <a:cubicBezTo>
                  <a:pt x="212229" y="115242"/>
                  <a:pt x="177856" y="137492"/>
                  <a:pt x="157032" y="166018"/>
                </a:cubicBezTo>
                <a:cubicBezTo>
                  <a:pt x="136208" y="194543"/>
                  <a:pt x="125226" y="232482"/>
                  <a:pt x="124085" y="279834"/>
                </a:cubicBezTo>
                <a:lnTo>
                  <a:pt x="240469" y="279834"/>
                </a:lnTo>
                <a:lnTo>
                  <a:pt x="240469" y="520303"/>
                </a:lnTo>
                <a:lnTo>
                  <a:pt x="0" y="520303"/>
                </a:lnTo>
                <a:lnTo>
                  <a:pt x="0" y="348295"/>
                </a:lnTo>
                <a:cubicBezTo>
                  <a:pt x="0" y="278693"/>
                  <a:pt x="6133" y="223781"/>
                  <a:pt x="18399" y="183561"/>
                </a:cubicBezTo>
                <a:cubicBezTo>
                  <a:pt x="30664" y="143340"/>
                  <a:pt x="53342" y="107255"/>
                  <a:pt x="86432" y="75307"/>
                </a:cubicBezTo>
                <a:cubicBezTo>
                  <a:pt x="119521" y="43358"/>
                  <a:pt x="161739" y="18256"/>
                  <a:pt x="21308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80"/>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80"/>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60" name="Google Shape;460;p80"/>
          <p:cNvSpPr>
            <a:spLocks noGrp="1"/>
          </p:cNvSpPr>
          <p:nvPr>
            <p:ph type="pic" idx="2"/>
          </p:nvPr>
        </p:nvSpPr>
        <p:spPr>
          <a:xfrm>
            <a:off x="7217229" y="0"/>
            <a:ext cx="4931228" cy="6858000"/>
          </a:xfrm>
          <a:prstGeom prst="rect">
            <a:avLst/>
          </a:prstGeom>
          <a:solidFill>
            <a:srgbClr val="F2F2F2"/>
          </a:solidFill>
          <a:ln>
            <a:noFill/>
          </a:ln>
        </p:spPr>
      </p:sp>
      <p:sp>
        <p:nvSpPr>
          <p:cNvPr id="461" name="Google Shape;461;p80"/>
          <p:cNvSpPr txBox="1">
            <a:spLocks noGrp="1"/>
          </p:cNvSpPr>
          <p:nvPr>
            <p:ph type="body" idx="1"/>
          </p:nvPr>
        </p:nvSpPr>
        <p:spPr>
          <a:xfrm>
            <a:off x="961861" y="2096586"/>
            <a:ext cx="5547796" cy="286729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800"/>
              <a:buNone/>
              <a:defRPr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80"/>
          <p:cNvSpPr/>
          <p:nvPr/>
        </p:nvSpPr>
        <p:spPr>
          <a:xfrm>
            <a:off x="12254602" y="1"/>
            <a:ext cx="2377440" cy="292210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X”</a:t>
            </a:r>
            <a:r>
              <a:rPr lang="en-GB" sz="1300">
                <a:solidFill>
                  <a:schemeClr val="lt1"/>
                </a:solidFill>
                <a:latin typeface="Arial"/>
                <a:ea typeface="Arial"/>
                <a:cs typeface="Arial"/>
                <a:sym typeface="Arial"/>
              </a:rPr>
              <a:t>.</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 Split Screen">
  <p:cSld name="Comparison / Split Screen">
    <p:spTree>
      <p:nvGrpSpPr>
        <p:cNvPr id="1" name="Shape 463"/>
        <p:cNvGrpSpPr/>
        <p:nvPr/>
      </p:nvGrpSpPr>
      <p:grpSpPr>
        <a:xfrm>
          <a:off x="0" y="0"/>
          <a:ext cx="0" cy="0"/>
          <a:chOff x="0" y="0"/>
          <a:chExt cx="0" cy="0"/>
        </a:xfrm>
      </p:grpSpPr>
      <p:sp>
        <p:nvSpPr>
          <p:cNvPr id="464" name="Google Shape;464;p81"/>
          <p:cNvSpPr/>
          <p:nvPr/>
        </p:nvSpPr>
        <p:spPr>
          <a:xfrm>
            <a:off x="6096001" y="0"/>
            <a:ext cx="605245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5" name="Google Shape;465;p81"/>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81"/>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67" name="Google Shape;467;p81"/>
          <p:cNvSpPr txBox="1">
            <a:spLocks noGrp="1"/>
          </p:cNvSpPr>
          <p:nvPr>
            <p:ph type="body" idx="1"/>
          </p:nvPr>
        </p:nvSpPr>
        <p:spPr>
          <a:xfrm>
            <a:off x="805543" y="1034140"/>
            <a:ext cx="4361688" cy="4789713"/>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800"/>
              <a:buNone/>
              <a:defRPr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81"/>
          <p:cNvSpPr txBox="1">
            <a:spLocks noGrp="1"/>
          </p:cNvSpPr>
          <p:nvPr>
            <p:ph type="body" idx="2"/>
          </p:nvPr>
        </p:nvSpPr>
        <p:spPr>
          <a:xfrm>
            <a:off x="6940135" y="1034140"/>
            <a:ext cx="4364191" cy="4789713"/>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SzPts val="2800"/>
              <a:buNone/>
              <a:defRPr b="1">
                <a:solidFill>
                  <a:schemeClr val="lt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ullscreen Image">
  <p:cSld name="Fullscreen Image">
    <p:spTree>
      <p:nvGrpSpPr>
        <p:cNvPr id="1" name="Shape 469"/>
        <p:cNvGrpSpPr/>
        <p:nvPr/>
      </p:nvGrpSpPr>
      <p:grpSpPr>
        <a:xfrm>
          <a:off x="0" y="0"/>
          <a:ext cx="0" cy="0"/>
          <a:chOff x="0" y="0"/>
          <a:chExt cx="0" cy="0"/>
        </a:xfrm>
      </p:grpSpPr>
      <p:sp>
        <p:nvSpPr>
          <p:cNvPr id="470" name="Google Shape;470;p82"/>
          <p:cNvSpPr>
            <a:spLocks noGrp="1"/>
          </p:cNvSpPr>
          <p:nvPr>
            <p:ph type="pic" idx="2"/>
          </p:nvPr>
        </p:nvSpPr>
        <p:spPr>
          <a:xfrm>
            <a:off x="45718" y="0"/>
            <a:ext cx="12100563" cy="6858000"/>
          </a:xfrm>
          <a:prstGeom prst="rect">
            <a:avLst/>
          </a:prstGeom>
          <a:solidFill>
            <a:srgbClr val="F2F2F2"/>
          </a:solidFill>
          <a:ln>
            <a:noFill/>
          </a:ln>
        </p:spPr>
      </p:sp>
      <p:sp>
        <p:nvSpPr>
          <p:cNvPr id="471" name="Google Shape;471;p82"/>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82"/>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73" name="Google Shape;473;p82"/>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4" name="Google Shape;474;p82"/>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5" name="Google Shape;475;p82"/>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6" name="Google Shape;476;p82"/>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7" name="Google Shape;477;p82"/>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8" name="Google Shape;478;p82"/>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9" name="Google Shape;479;p82"/>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0" name="Google Shape;480;p82"/>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ullscreen Image with Keyword">
  <p:cSld name="Fullscreen Image with Keyword">
    <p:spTree>
      <p:nvGrpSpPr>
        <p:cNvPr id="1" name="Shape 481"/>
        <p:cNvGrpSpPr/>
        <p:nvPr/>
      </p:nvGrpSpPr>
      <p:grpSpPr>
        <a:xfrm>
          <a:off x="0" y="0"/>
          <a:ext cx="0" cy="0"/>
          <a:chOff x="0" y="0"/>
          <a:chExt cx="0" cy="0"/>
        </a:xfrm>
      </p:grpSpPr>
      <p:sp>
        <p:nvSpPr>
          <p:cNvPr id="482" name="Google Shape;482;p83"/>
          <p:cNvSpPr>
            <a:spLocks noGrp="1"/>
          </p:cNvSpPr>
          <p:nvPr>
            <p:ph type="pic" idx="2"/>
          </p:nvPr>
        </p:nvSpPr>
        <p:spPr>
          <a:xfrm>
            <a:off x="45718" y="0"/>
            <a:ext cx="12100563" cy="6858000"/>
          </a:xfrm>
          <a:prstGeom prst="rect">
            <a:avLst/>
          </a:prstGeom>
          <a:solidFill>
            <a:srgbClr val="F2F2F2"/>
          </a:solidFill>
          <a:ln>
            <a:noFill/>
          </a:ln>
        </p:spPr>
      </p:sp>
      <p:sp>
        <p:nvSpPr>
          <p:cNvPr id="483" name="Google Shape;483;p83"/>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83"/>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85" name="Google Shape;485;p83"/>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6" name="Google Shape;486;p83"/>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7" name="Google Shape;487;p83"/>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8" name="Google Shape;488;p83"/>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83"/>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0" name="Google Shape;490;p83"/>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1" name="Google Shape;491;p83"/>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2" name="Google Shape;492;p83"/>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3" name="Google Shape;493;p83"/>
          <p:cNvSpPr txBox="1">
            <a:spLocks noGrp="1"/>
          </p:cNvSpPr>
          <p:nvPr>
            <p:ph type="body" idx="1"/>
          </p:nvPr>
        </p:nvSpPr>
        <p:spPr>
          <a:xfrm>
            <a:off x="606552" y="4289580"/>
            <a:ext cx="6619387" cy="1144929"/>
          </a:xfrm>
          <a:prstGeom prst="rect">
            <a:avLst/>
          </a:prstGeom>
          <a:solidFill>
            <a:schemeClr val="dk2">
              <a:alpha val="94901"/>
            </a:schemeClr>
          </a:solidFill>
          <a:ln>
            <a:noFill/>
          </a:ln>
        </p:spPr>
        <p:txBody>
          <a:bodyPr spcFirstLastPara="1" wrap="square" lIns="182875" tIns="182875" rIns="182875" bIns="182875" anchor="ctr" anchorCtr="0">
            <a:spAutoFit/>
          </a:bodyPr>
          <a:lstStyle>
            <a:lvl1pPr marL="457200" lvl="0" indent="-228600" algn="ctr">
              <a:lnSpc>
                <a:spcPct val="90000"/>
              </a:lnSpc>
              <a:spcBef>
                <a:spcPts val="1000"/>
              </a:spcBef>
              <a:spcAft>
                <a:spcPts val="0"/>
              </a:spcAft>
              <a:buClr>
                <a:schemeClr val="lt1"/>
              </a:buClr>
              <a:buSzPts val="2800"/>
              <a:buFont typeface="Noto Sans Symbols"/>
              <a:buNone/>
              <a:defRPr sz="2800">
                <a:solidFill>
                  <a:schemeClr val="lt1"/>
                </a:solidFill>
              </a:defRPr>
            </a:lvl1pPr>
            <a:lvl2pPr marL="914400" lvl="1" indent="-228600" algn="l">
              <a:lnSpc>
                <a:spcPct val="90000"/>
              </a:lnSpc>
              <a:spcBef>
                <a:spcPts val="500"/>
              </a:spcBef>
              <a:spcAft>
                <a:spcPts val="0"/>
              </a:spcAft>
              <a:buClr>
                <a:schemeClr val="lt1"/>
              </a:buClr>
              <a:buSzPts val="2800"/>
              <a:buFont typeface="Noto Sans Symbols"/>
              <a:buNone/>
              <a:defRPr sz="2800">
                <a:solidFill>
                  <a:schemeClr val="lt1"/>
                </a:solidFill>
              </a:defRPr>
            </a:lvl2pPr>
            <a:lvl3pPr marL="1371600" lvl="2" indent="-228600" algn="l">
              <a:lnSpc>
                <a:spcPct val="90000"/>
              </a:lnSpc>
              <a:spcBef>
                <a:spcPts val="500"/>
              </a:spcBef>
              <a:spcAft>
                <a:spcPts val="0"/>
              </a:spcAft>
              <a:buClr>
                <a:schemeClr val="lt1"/>
              </a:buClr>
              <a:buSzPts val="2800"/>
              <a:buFont typeface="Noto Sans Symbols"/>
              <a:buNone/>
              <a:defRPr sz="2800">
                <a:solidFill>
                  <a:schemeClr val="lt1"/>
                </a:solidFill>
              </a:defRPr>
            </a:lvl3pPr>
            <a:lvl4pPr marL="1828800" lvl="3" indent="-228600" algn="l">
              <a:lnSpc>
                <a:spcPct val="90000"/>
              </a:lnSpc>
              <a:spcBef>
                <a:spcPts val="500"/>
              </a:spcBef>
              <a:spcAft>
                <a:spcPts val="0"/>
              </a:spcAft>
              <a:buClr>
                <a:schemeClr val="lt1"/>
              </a:buClr>
              <a:buSzPts val="2800"/>
              <a:buFont typeface="Noto Sans Symbols"/>
              <a:buNone/>
              <a:defRPr sz="2800">
                <a:solidFill>
                  <a:schemeClr val="lt1"/>
                </a:solidFill>
              </a:defRPr>
            </a:lvl4pPr>
            <a:lvl5pPr marL="2286000" lvl="4" indent="-228600" algn="l">
              <a:lnSpc>
                <a:spcPct val="90000"/>
              </a:lnSpc>
              <a:spcBef>
                <a:spcPts val="500"/>
              </a:spcBef>
              <a:spcAft>
                <a:spcPts val="0"/>
              </a:spcAft>
              <a:buClr>
                <a:schemeClr val="lt1"/>
              </a:buClr>
              <a:buSzPts val="2800"/>
              <a:buFont typeface="Noto Sans Symbols"/>
              <a:buNone/>
              <a:defRPr sz="2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83"/>
          <p:cNvSpPr/>
          <p:nvPr/>
        </p:nvSpPr>
        <p:spPr>
          <a:xfrm>
            <a:off x="12254602" y="1"/>
            <a:ext cx="2377440" cy="2514599"/>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Blue text box can be resized and moved around wherever you see fit.</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ullscreen Image with Bullets">
  <p:cSld name="Fullscreen Image with Bullets">
    <p:spTree>
      <p:nvGrpSpPr>
        <p:cNvPr id="1" name="Shape 495"/>
        <p:cNvGrpSpPr/>
        <p:nvPr/>
      </p:nvGrpSpPr>
      <p:grpSpPr>
        <a:xfrm>
          <a:off x="0" y="0"/>
          <a:ext cx="0" cy="0"/>
          <a:chOff x="0" y="0"/>
          <a:chExt cx="0" cy="0"/>
        </a:xfrm>
      </p:grpSpPr>
      <p:sp>
        <p:nvSpPr>
          <p:cNvPr id="496" name="Google Shape;496;p84"/>
          <p:cNvSpPr>
            <a:spLocks noGrp="1"/>
          </p:cNvSpPr>
          <p:nvPr>
            <p:ph type="pic" idx="2"/>
          </p:nvPr>
        </p:nvSpPr>
        <p:spPr>
          <a:xfrm>
            <a:off x="47244" y="0"/>
            <a:ext cx="12097512" cy="6858000"/>
          </a:xfrm>
          <a:prstGeom prst="rect">
            <a:avLst/>
          </a:prstGeom>
          <a:solidFill>
            <a:srgbClr val="F2F2F2"/>
          </a:solidFill>
          <a:ln>
            <a:noFill/>
          </a:ln>
        </p:spPr>
      </p:sp>
      <p:sp>
        <p:nvSpPr>
          <p:cNvPr id="497" name="Google Shape;497;p84"/>
          <p:cNvSpPr txBox="1">
            <a:spLocks noGrp="1"/>
          </p:cNvSpPr>
          <p:nvPr>
            <p:ph type="body" idx="1"/>
          </p:nvPr>
        </p:nvSpPr>
        <p:spPr>
          <a:xfrm>
            <a:off x="609600" y="838200"/>
            <a:ext cx="5029200" cy="5181600"/>
          </a:xfrm>
          <a:prstGeom prst="rect">
            <a:avLst/>
          </a:prstGeom>
          <a:solidFill>
            <a:schemeClr val="accent4">
              <a:alpha val="94901"/>
            </a:schemeClr>
          </a:solidFill>
          <a:ln>
            <a:noFill/>
          </a:ln>
        </p:spPr>
        <p:txBody>
          <a:bodyPr spcFirstLastPara="1" wrap="square" lIns="182875" tIns="274300" rIns="182875" bIns="274300" anchor="t" anchorCtr="0">
            <a:noAutofit/>
          </a:bodyPr>
          <a:lstStyle>
            <a:lvl1pPr marL="457200" lvl="0" indent="-406400" algn="l">
              <a:lnSpc>
                <a:spcPct val="90000"/>
              </a:lnSpc>
              <a:spcBef>
                <a:spcPts val="1000"/>
              </a:spcBef>
              <a:spcAft>
                <a:spcPts val="0"/>
              </a:spcAft>
              <a:buClr>
                <a:schemeClr val="lt1"/>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lt1"/>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lt1"/>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lt1"/>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lt1"/>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8" name="Google Shape;498;p84"/>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84"/>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00" name="Google Shape;500;p84"/>
          <p:cNvSpPr/>
          <p:nvPr/>
        </p:nvSpPr>
        <p:spPr>
          <a:xfrm>
            <a:off x="12254602" y="1"/>
            <a:ext cx="2377440" cy="2514599"/>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Orange text box can be resized and moved around wherever you see fit.</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Fullscreen Image with Summary">
  <p:cSld name="Fullscreen Image with Summary">
    <p:spTree>
      <p:nvGrpSpPr>
        <p:cNvPr id="1" name="Shape 501"/>
        <p:cNvGrpSpPr/>
        <p:nvPr/>
      </p:nvGrpSpPr>
      <p:grpSpPr>
        <a:xfrm>
          <a:off x="0" y="0"/>
          <a:ext cx="0" cy="0"/>
          <a:chOff x="0" y="0"/>
          <a:chExt cx="0" cy="0"/>
        </a:xfrm>
      </p:grpSpPr>
      <p:sp>
        <p:nvSpPr>
          <p:cNvPr id="502" name="Google Shape;502;p85"/>
          <p:cNvSpPr>
            <a:spLocks noGrp="1"/>
          </p:cNvSpPr>
          <p:nvPr>
            <p:ph type="pic" idx="2"/>
          </p:nvPr>
        </p:nvSpPr>
        <p:spPr>
          <a:xfrm>
            <a:off x="45718" y="0"/>
            <a:ext cx="12100563" cy="6858000"/>
          </a:xfrm>
          <a:prstGeom prst="rect">
            <a:avLst/>
          </a:prstGeom>
          <a:solidFill>
            <a:srgbClr val="F2F2F2"/>
          </a:solidFill>
          <a:ln>
            <a:noFill/>
          </a:ln>
        </p:spPr>
      </p:sp>
      <p:sp>
        <p:nvSpPr>
          <p:cNvPr id="503" name="Google Shape;503;p85"/>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85"/>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05" name="Google Shape;505;p85"/>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6" name="Google Shape;506;p85"/>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7" name="Google Shape;507;p85"/>
          <p:cNvSpPr txBox="1">
            <a:spLocks noGrp="1"/>
          </p:cNvSpPr>
          <p:nvPr>
            <p:ph type="body" idx="1"/>
          </p:nvPr>
        </p:nvSpPr>
        <p:spPr>
          <a:xfrm>
            <a:off x="6847114" y="790121"/>
            <a:ext cx="4615544" cy="5277757"/>
          </a:xfrm>
          <a:prstGeom prst="rect">
            <a:avLst/>
          </a:prstGeom>
          <a:solidFill>
            <a:schemeClr val="lt1">
              <a:alpha val="94901"/>
            </a:schemeClr>
          </a:solidFill>
          <a:ln>
            <a:noFill/>
          </a:ln>
        </p:spPr>
        <p:txBody>
          <a:bodyPr spcFirstLastPara="1" wrap="square" lIns="274300" tIns="274300" rIns="274300" bIns="274300" anchor="ctr" anchorCtr="0">
            <a:normAutofit/>
          </a:bodyPr>
          <a:lstStyle>
            <a:lvl1pPr marL="457200" lvl="0" indent="-228600" algn="l">
              <a:lnSpc>
                <a:spcPct val="90000"/>
              </a:lnSpc>
              <a:spcBef>
                <a:spcPts val="1000"/>
              </a:spcBef>
              <a:spcAft>
                <a:spcPts val="0"/>
              </a:spcAft>
              <a:buSzPts val="3200"/>
              <a:buNone/>
              <a:defRPr sz="3200" b="1">
                <a:solidFill>
                  <a:srgbClr val="EA5F16"/>
                </a:solidFill>
              </a:defRPr>
            </a:lvl1pPr>
            <a:lvl2pPr marL="914400" lvl="1" indent="-228600" algn="l">
              <a:lnSpc>
                <a:spcPct val="90000"/>
              </a:lnSpc>
              <a:spcBef>
                <a:spcPts val="500"/>
              </a:spcBef>
              <a:spcAft>
                <a:spcPts val="0"/>
              </a:spcAft>
              <a:buSzPts val="2000"/>
              <a:buNone/>
              <a:defRPr sz="2000"/>
            </a:lvl2pPr>
            <a:lvl3pPr marL="1371600" lvl="2" indent="-228600" algn="l">
              <a:lnSpc>
                <a:spcPct val="90000"/>
              </a:lnSpc>
              <a:spcBef>
                <a:spcPts val="500"/>
              </a:spcBef>
              <a:spcAft>
                <a:spcPts val="0"/>
              </a:spcAft>
              <a:buSzPts val="1800"/>
              <a:buNone/>
              <a:defRPr sz="1800"/>
            </a:lvl3pPr>
            <a:lvl4pPr marL="1828800" lvl="3" indent="-228600" algn="l">
              <a:lnSpc>
                <a:spcPct val="90000"/>
              </a:lnSpc>
              <a:spcBef>
                <a:spcPts val="500"/>
              </a:spcBef>
              <a:spcAft>
                <a:spcPts val="0"/>
              </a:spcAft>
              <a:buSzPts val="1600"/>
              <a:buNone/>
              <a:defRPr sz="1600"/>
            </a:lvl4pPr>
            <a:lvl5pPr marL="2286000" lvl="4" indent="-228600" algn="l">
              <a:lnSpc>
                <a:spcPct val="90000"/>
              </a:lnSpc>
              <a:spcBef>
                <a:spcPts val="500"/>
              </a:spcBef>
              <a:spcAft>
                <a:spcPts val="0"/>
              </a:spcAft>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8" name="Google Shape;508;p85"/>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9" name="Google Shape;509;p85"/>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0" name="Google Shape;510;p85"/>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1" name="Google Shape;511;p85"/>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2" name="Google Shape;512;p85"/>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85"/>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4" name="Google Shape;514;p85"/>
          <p:cNvSpPr/>
          <p:nvPr/>
        </p:nvSpPr>
        <p:spPr>
          <a:xfrm>
            <a:off x="12254602" y="1"/>
            <a:ext cx="2377440" cy="2514599"/>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a:t>
            </a:r>
            <a:endParaRPr/>
          </a:p>
          <a:p>
            <a:pPr marL="0" marR="0" lvl="0" indent="0" algn="l" rtl="0">
              <a:spcBef>
                <a:spcPts val="0"/>
              </a:spcBef>
              <a:spcAft>
                <a:spcPts val="0"/>
              </a:spcAft>
              <a:buNone/>
            </a:pPr>
            <a:endParaRPr sz="1300">
              <a:solidFill>
                <a:schemeClr val="lt1"/>
              </a:solidFill>
              <a:latin typeface="Arial"/>
              <a:ea typeface="Arial"/>
              <a:cs typeface="Arial"/>
              <a:sym typeface="Arial"/>
            </a:endParaRPr>
          </a:p>
          <a:p>
            <a:pPr marL="0" marR="0" lvl="0" indent="0" algn="l" rtl="0">
              <a:spcBef>
                <a:spcPts val="0"/>
              </a:spcBef>
              <a:spcAft>
                <a:spcPts val="0"/>
              </a:spcAft>
              <a:buNone/>
            </a:pPr>
            <a:r>
              <a:rPr lang="en-GB" sz="1300">
                <a:solidFill>
                  <a:schemeClr val="lt1"/>
                </a:solidFill>
                <a:latin typeface="Arial"/>
                <a:ea typeface="Arial"/>
                <a:cs typeface="Arial"/>
                <a:sym typeface="Arial"/>
              </a:rPr>
              <a:t>White text box can be resized and moved around wherever you see fit.</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ullscreen Image with Three Points">
  <p:cSld name="Fullscreen Image with Three Points">
    <p:spTree>
      <p:nvGrpSpPr>
        <p:cNvPr id="1" name="Shape 515"/>
        <p:cNvGrpSpPr/>
        <p:nvPr/>
      </p:nvGrpSpPr>
      <p:grpSpPr>
        <a:xfrm>
          <a:off x="0" y="0"/>
          <a:ext cx="0" cy="0"/>
          <a:chOff x="0" y="0"/>
          <a:chExt cx="0" cy="0"/>
        </a:xfrm>
      </p:grpSpPr>
      <p:sp>
        <p:nvSpPr>
          <p:cNvPr id="516" name="Google Shape;516;p86"/>
          <p:cNvSpPr>
            <a:spLocks noGrp="1"/>
          </p:cNvSpPr>
          <p:nvPr>
            <p:ph type="pic" idx="2"/>
          </p:nvPr>
        </p:nvSpPr>
        <p:spPr>
          <a:xfrm>
            <a:off x="45718" y="0"/>
            <a:ext cx="12100563" cy="6858000"/>
          </a:xfrm>
          <a:prstGeom prst="rect">
            <a:avLst/>
          </a:prstGeom>
          <a:solidFill>
            <a:srgbClr val="F2F2F2"/>
          </a:solidFill>
          <a:ln>
            <a:noFill/>
          </a:ln>
        </p:spPr>
      </p:sp>
      <p:sp>
        <p:nvSpPr>
          <p:cNvPr id="517" name="Google Shape;517;p86"/>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86"/>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19" name="Google Shape;519;p86"/>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0" name="Google Shape;520;p86"/>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1" name="Google Shape;521;p86"/>
          <p:cNvSpPr txBox="1">
            <a:spLocks noGrp="1"/>
          </p:cNvSpPr>
          <p:nvPr>
            <p:ph type="body" idx="1"/>
          </p:nvPr>
        </p:nvSpPr>
        <p:spPr>
          <a:xfrm>
            <a:off x="45718" y="4005943"/>
            <a:ext cx="12100565" cy="2213882"/>
          </a:xfrm>
          <a:prstGeom prst="rect">
            <a:avLst/>
          </a:prstGeom>
          <a:solidFill>
            <a:schemeClr val="lt1">
              <a:alpha val="94901"/>
            </a:schemeClr>
          </a:solidFill>
          <a:ln>
            <a:noFill/>
          </a:ln>
        </p:spPr>
        <p:txBody>
          <a:bodyPr spcFirstLastPara="1" wrap="square" lIns="274300" tIns="274300" rIns="274300" bIns="274300" anchor="ctr" anchorCtr="0">
            <a:normAutofit/>
          </a:bodyPr>
          <a:lstStyle>
            <a:lvl1pPr marL="457200" lvl="0" indent="-228600" algn="ctr">
              <a:lnSpc>
                <a:spcPct val="90000"/>
              </a:lnSpc>
              <a:spcBef>
                <a:spcPts val="1000"/>
              </a:spcBef>
              <a:spcAft>
                <a:spcPts val="0"/>
              </a:spcAft>
              <a:buSzPts val="100"/>
              <a:buNone/>
              <a:defRPr sz="100" b="0">
                <a:solidFill>
                  <a:schemeClr val="lt1"/>
                </a:solidFill>
              </a:defRPr>
            </a:lvl1pPr>
            <a:lvl2pPr marL="914400" lvl="1" indent="-228600" algn="l">
              <a:lnSpc>
                <a:spcPct val="90000"/>
              </a:lnSpc>
              <a:spcBef>
                <a:spcPts val="500"/>
              </a:spcBef>
              <a:spcAft>
                <a:spcPts val="0"/>
              </a:spcAft>
              <a:buSzPts val="2000"/>
              <a:buNone/>
              <a:defRPr sz="2000"/>
            </a:lvl2pPr>
            <a:lvl3pPr marL="1371600" lvl="2" indent="-228600" algn="l">
              <a:lnSpc>
                <a:spcPct val="90000"/>
              </a:lnSpc>
              <a:spcBef>
                <a:spcPts val="500"/>
              </a:spcBef>
              <a:spcAft>
                <a:spcPts val="0"/>
              </a:spcAft>
              <a:buSzPts val="1800"/>
              <a:buNone/>
              <a:defRPr sz="1800"/>
            </a:lvl3pPr>
            <a:lvl4pPr marL="1828800" lvl="3" indent="-228600" algn="l">
              <a:lnSpc>
                <a:spcPct val="90000"/>
              </a:lnSpc>
              <a:spcBef>
                <a:spcPts val="500"/>
              </a:spcBef>
              <a:spcAft>
                <a:spcPts val="0"/>
              </a:spcAft>
              <a:buSzPts val="1600"/>
              <a:buNone/>
              <a:defRPr sz="1600"/>
            </a:lvl4pPr>
            <a:lvl5pPr marL="2286000" lvl="4" indent="-228600" algn="l">
              <a:lnSpc>
                <a:spcPct val="90000"/>
              </a:lnSpc>
              <a:spcBef>
                <a:spcPts val="500"/>
              </a:spcBef>
              <a:spcAft>
                <a:spcPts val="0"/>
              </a:spcAft>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p86"/>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3" name="Google Shape;523;p86"/>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4" name="Google Shape;524;p86"/>
          <p:cNvSpPr txBox="1">
            <a:spLocks noGrp="1"/>
          </p:cNvSpPr>
          <p:nvPr>
            <p:ph type="body" idx="3"/>
          </p:nvPr>
        </p:nvSpPr>
        <p:spPr>
          <a:xfrm>
            <a:off x="890452" y="4746443"/>
            <a:ext cx="3080204" cy="812530"/>
          </a:xfrm>
          <a:prstGeom prst="rect">
            <a:avLst/>
          </a:prstGeom>
          <a:noFill/>
          <a:ln>
            <a:noFill/>
          </a:ln>
        </p:spPr>
        <p:txBody>
          <a:bodyPr spcFirstLastPara="1" wrap="square" lIns="0" tIns="45700" rIns="0" bIns="45700" anchor="ctr" anchorCtr="0">
            <a:spAutoFit/>
          </a:bodyPr>
          <a:lstStyle>
            <a:lvl1pPr marL="457200" lvl="0" indent="-228600" algn="ctr">
              <a:lnSpc>
                <a:spcPct val="90000"/>
              </a:lnSpc>
              <a:spcBef>
                <a:spcPts val="0"/>
              </a:spcBef>
              <a:spcAft>
                <a:spcPts val="0"/>
              </a:spcAft>
              <a:buSzPts val="2600"/>
              <a:buNone/>
              <a:defRPr sz="2600"/>
            </a:lvl1pPr>
            <a:lvl2pPr marL="914400" lvl="1" indent="-228600" algn="ctr">
              <a:lnSpc>
                <a:spcPct val="90000"/>
              </a:lnSpc>
              <a:spcBef>
                <a:spcPts val="500"/>
              </a:spcBef>
              <a:spcAft>
                <a:spcPts val="0"/>
              </a:spcAft>
              <a:buSzPts val="2600"/>
              <a:buNone/>
              <a:defRPr sz="2600"/>
            </a:lvl2pPr>
            <a:lvl3pPr marL="1371600" lvl="2" indent="-228600" algn="ctr">
              <a:lnSpc>
                <a:spcPct val="90000"/>
              </a:lnSpc>
              <a:spcBef>
                <a:spcPts val="500"/>
              </a:spcBef>
              <a:spcAft>
                <a:spcPts val="0"/>
              </a:spcAft>
              <a:buSzPts val="2600"/>
              <a:buNone/>
              <a:defRPr sz="2600"/>
            </a:lvl3pPr>
            <a:lvl4pPr marL="1828800" lvl="3" indent="-228600" algn="ctr">
              <a:lnSpc>
                <a:spcPct val="90000"/>
              </a:lnSpc>
              <a:spcBef>
                <a:spcPts val="500"/>
              </a:spcBef>
              <a:spcAft>
                <a:spcPts val="0"/>
              </a:spcAft>
              <a:buSzPts val="2600"/>
              <a:buNone/>
              <a:defRPr sz="2600"/>
            </a:lvl4pPr>
            <a:lvl5pPr marL="2286000" lvl="4" indent="-228600" algn="ctr">
              <a:lnSpc>
                <a:spcPct val="90000"/>
              </a:lnSpc>
              <a:spcBef>
                <a:spcPts val="500"/>
              </a:spcBef>
              <a:spcAft>
                <a:spcPts val="0"/>
              </a:spcAft>
              <a:buSzPts val="2600"/>
              <a:buNone/>
              <a:defRPr sz="2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5" name="Google Shape;525;p86"/>
          <p:cNvSpPr txBox="1">
            <a:spLocks noGrp="1"/>
          </p:cNvSpPr>
          <p:nvPr>
            <p:ph type="body" idx="4"/>
          </p:nvPr>
        </p:nvSpPr>
        <p:spPr>
          <a:xfrm>
            <a:off x="4555898" y="4746443"/>
            <a:ext cx="3080204" cy="812530"/>
          </a:xfrm>
          <a:prstGeom prst="rect">
            <a:avLst/>
          </a:prstGeom>
          <a:noFill/>
          <a:ln>
            <a:noFill/>
          </a:ln>
        </p:spPr>
        <p:txBody>
          <a:bodyPr spcFirstLastPara="1" wrap="square" lIns="0" tIns="45700" rIns="0" bIns="45700" anchor="ctr" anchorCtr="0">
            <a:spAutoFit/>
          </a:bodyPr>
          <a:lstStyle>
            <a:lvl1pPr marL="457200" lvl="0" indent="-228600" algn="ctr">
              <a:lnSpc>
                <a:spcPct val="90000"/>
              </a:lnSpc>
              <a:spcBef>
                <a:spcPts val="0"/>
              </a:spcBef>
              <a:spcAft>
                <a:spcPts val="0"/>
              </a:spcAft>
              <a:buSzPts val="2600"/>
              <a:buNone/>
              <a:defRPr sz="2600"/>
            </a:lvl1pPr>
            <a:lvl2pPr marL="914400" lvl="1" indent="-228600" algn="ctr">
              <a:lnSpc>
                <a:spcPct val="90000"/>
              </a:lnSpc>
              <a:spcBef>
                <a:spcPts val="500"/>
              </a:spcBef>
              <a:spcAft>
                <a:spcPts val="0"/>
              </a:spcAft>
              <a:buSzPts val="2600"/>
              <a:buNone/>
              <a:defRPr sz="2600"/>
            </a:lvl2pPr>
            <a:lvl3pPr marL="1371600" lvl="2" indent="-228600" algn="ctr">
              <a:lnSpc>
                <a:spcPct val="90000"/>
              </a:lnSpc>
              <a:spcBef>
                <a:spcPts val="500"/>
              </a:spcBef>
              <a:spcAft>
                <a:spcPts val="0"/>
              </a:spcAft>
              <a:buSzPts val="2600"/>
              <a:buNone/>
              <a:defRPr sz="2600"/>
            </a:lvl3pPr>
            <a:lvl4pPr marL="1828800" lvl="3" indent="-228600" algn="ctr">
              <a:lnSpc>
                <a:spcPct val="90000"/>
              </a:lnSpc>
              <a:spcBef>
                <a:spcPts val="500"/>
              </a:spcBef>
              <a:spcAft>
                <a:spcPts val="0"/>
              </a:spcAft>
              <a:buSzPts val="2600"/>
              <a:buNone/>
              <a:defRPr sz="2600"/>
            </a:lvl4pPr>
            <a:lvl5pPr marL="2286000" lvl="4" indent="-228600" algn="ctr">
              <a:lnSpc>
                <a:spcPct val="90000"/>
              </a:lnSpc>
              <a:spcBef>
                <a:spcPts val="500"/>
              </a:spcBef>
              <a:spcAft>
                <a:spcPts val="0"/>
              </a:spcAft>
              <a:buSzPts val="2600"/>
              <a:buNone/>
              <a:defRPr sz="2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6" name="Google Shape;526;p86"/>
          <p:cNvSpPr txBox="1">
            <a:spLocks noGrp="1"/>
          </p:cNvSpPr>
          <p:nvPr>
            <p:ph type="body" idx="5"/>
          </p:nvPr>
        </p:nvSpPr>
        <p:spPr>
          <a:xfrm>
            <a:off x="8221344" y="4746443"/>
            <a:ext cx="3080204" cy="812530"/>
          </a:xfrm>
          <a:prstGeom prst="rect">
            <a:avLst/>
          </a:prstGeom>
          <a:noFill/>
          <a:ln>
            <a:noFill/>
          </a:ln>
        </p:spPr>
        <p:txBody>
          <a:bodyPr spcFirstLastPara="1" wrap="square" lIns="0" tIns="45700" rIns="0" bIns="45700" anchor="ctr" anchorCtr="0">
            <a:spAutoFit/>
          </a:bodyPr>
          <a:lstStyle>
            <a:lvl1pPr marL="457200" lvl="0" indent="-228600" algn="ctr">
              <a:lnSpc>
                <a:spcPct val="90000"/>
              </a:lnSpc>
              <a:spcBef>
                <a:spcPts val="0"/>
              </a:spcBef>
              <a:spcAft>
                <a:spcPts val="0"/>
              </a:spcAft>
              <a:buSzPts val="2600"/>
              <a:buNone/>
              <a:defRPr sz="2600"/>
            </a:lvl1pPr>
            <a:lvl2pPr marL="914400" lvl="1" indent="-228600" algn="ctr">
              <a:lnSpc>
                <a:spcPct val="90000"/>
              </a:lnSpc>
              <a:spcBef>
                <a:spcPts val="500"/>
              </a:spcBef>
              <a:spcAft>
                <a:spcPts val="0"/>
              </a:spcAft>
              <a:buSzPts val="2600"/>
              <a:buNone/>
              <a:defRPr sz="2600"/>
            </a:lvl2pPr>
            <a:lvl3pPr marL="1371600" lvl="2" indent="-228600" algn="ctr">
              <a:lnSpc>
                <a:spcPct val="90000"/>
              </a:lnSpc>
              <a:spcBef>
                <a:spcPts val="500"/>
              </a:spcBef>
              <a:spcAft>
                <a:spcPts val="0"/>
              </a:spcAft>
              <a:buSzPts val="2600"/>
              <a:buNone/>
              <a:defRPr sz="2600"/>
            </a:lvl3pPr>
            <a:lvl4pPr marL="1828800" lvl="3" indent="-228600" algn="ctr">
              <a:lnSpc>
                <a:spcPct val="90000"/>
              </a:lnSpc>
              <a:spcBef>
                <a:spcPts val="500"/>
              </a:spcBef>
              <a:spcAft>
                <a:spcPts val="0"/>
              </a:spcAft>
              <a:buSzPts val="2600"/>
              <a:buNone/>
              <a:defRPr sz="2600"/>
            </a:lvl4pPr>
            <a:lvl5pPr marL="2286000" lvl="4" indent="-228600" algn="ctr">
              <a:lnSpc>
                <a:spcPct val="90000"/>
              </a:lnSpc>
              <a:spcBef>
                <a:spcPts val="500"/>
              </a:spcBef>
              <a:spcAft>
                <a:spcPts val="0"/>
              </a:spcAft>
              <a:buSzPts val="2600"/>
              <a:buNone/>
              <a:defRPr sz="2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p86"/>
          <p:cNvSpPr>
            <a:spLocks noGrp="1"/>
          </p:cNvSpPr>
          <p:nvPr>
            <p:ph type="body" idx="6"/>
          </p:nvPr>
        </p:nvSpPr>
        <p:spPr>
          <a:xfrm>
            <a:off x="2064794" y="3636292"/>
            <a:ext cx="731520" cy="731520"/>
          </a:xfrm>
          <a:prstGeom prst="ellipse">
            <a:avLst/>
          </a:prstGeom>
          <a:solidFill>
            <a:schemeClr val="accent1"/>
          </a:solidFill>
          <a:ln>
            <a:noFill/>
          </a:ln>
        </p:spPr>
        <p:txBody>
          <a:bodyPr spcFirstLastPara="1" wrap="square" lIns="0" tIns="45700" rIns="0"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ctr">
              <a:lnSpc>
                <a:spcPct val="90000"/>
              </a:lnSpc>
              <a:spcBef>
                <a:spcPts val="500"/>
              </a:spcBef>
              <a:spcAft>
                <a:spcPts val="0"/>
              </a:spcAft>
              <a:buSzPts val="2600"/>
              <a:buNone/>
              <a:defRPr sz="2600"/>
            </a:lvl2pPr>
            <a:lvl3pPr marL="1371600" lvl="2" indent="-228600" algn="ctr">
              <a:lnSpc>
                <a:spcPct val="90000"/>
              </a:lnSpc>
              <a:spcBef>
                <a:spcPts val="500"/>
              </a:spcBef>
              <a:spcAft>
                <a:spcPts val="0"/>
              </a:spcAft>
              <a:buSzPts val="2600"/>
              <a:buNone/>
              <a:defRPr sz="2600"/>
            </a:lvl3pPr>
            <a:lvl4pPr marL="1828800" lvl="3" indent="-228600" algn="ctr">
              <a:lnSpc>
                <a:spcPct val="90000"/>
              </a:lnSpc>
              <a:spcBef>
                <a:spcPts val="500"/>
              </a:spcBef>
              <a:spcAft>
                <a:spcPts val="0"/>
              </a:spcAft>
              <a:buSzPts val="2600"/>
              <a:buNone/>
              <a:defRPr sz="2600"/>
            </a:lvl4pPr>
            <a:lvl5pPr marL="2286000" lvl="4" indent="-228600" algn="ctr">
              <a:lnSpc>
                <a:spcPct val="90000"/>
              </a:lnSpc>
              <a:spcBef>
                <a:spcPts val="500"/>
              </a:spcBef>
              <a:spcAft>
                <a:spcPts val="0"/>
              </a:spcAft>
              <a:buSzPts val="2600"/>
              <a:buNone/>
              <a:defRPr sz="2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86"/>
          <p:cNvSpPr>
            <a:spLocks noGrp="1"/>
          </p:cNvSpPr>
          <p:nvPr>
            <p:ph type="body" idx="7"/>
          </p:nvPr>
        </p:nvSpPr>
        <p:spPr>
          <a:xfrm>
            <a:off x="5730240" y="3636292"/>
            <a:ext cx="731520" cy="731520"/>
          </a:xfrm>
          <a:prstGeom prst="ellipse">
            <a:avLst/>
          </a:prstGeom>
          <a:solidFill>
            <a:schemeClr val="accent1"/>
          </a:solidFill>
          <a:ln>
            <a:noFill/>
          </a:ln>
        </p:spPr>
        <p:txBody>
          <a:bodyPr spcFirstLastPara="1" wrap="square" lIns="0" tIns="45700" rIns="0"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ctr">
              <a:lnSpc>
                <a:spcPct val="90000"/>
              </a:lnSpc>
              <a:spcBef>
                <a:spcPts val="500"/>
              </a:spcBef>
              <a:spcAft>
                <a:spcPts val="0"/>
              </a:spcAft>
              <a:buSzPts val="2600"/>
              <a:buNone/>
              <a:defRPr sz="2600"/>
            </a:lvl2pPr>
            <a:lvl3pPr marL="1371600" lvl="2" indent="-228600" algn="ctr">
              <a:lnSpc>
                <a:spcPct val="90000"/>
              </a:lnSpc>
              <a:spcBef>
                <a:spcPts val="500"/>
              </a:spcBef>
              <a:spcAft>
                <a:spcPts val="0"/>
              </a:spcAft>
              <a:buSzPts val="2600"/>
              <a:buNone/>
              <a:defRPr sz="2600"/>
            </a:lvl3pPr>
            <a:lvl4pPr marL="1828800" lvl="3" indent="-228600" algn="ctr">
              <a:lnSpc>
                <a:spcPct val="90000"/>
              </a:lnSpc>
              <a:spcBef>
                <a:spcPts val="500"/>
              </a:spcBef>
              <a:spcAft>
                <a:spcPts val="0"/>
              </a:spcAft>
              <a:buSzPts val="2600"/>
              <a:buNone/>
              <a:defRPr sz="2600"/>
            </a:lvl4pPr>
            <a:lvl5pPr marL="2286000" lvl="4" indent="-228600" algn="ctr">
              <a:lnSpc>
                <a:spcPct val="90000"/>
              </a:lnSpc>
              <a:spcBef>
                <a:spcPts val="500"/>
              </a:spcBef>
              <a:spcAft>
                <a:spcPts val="0"/>
              </a:spcAft>
              <a:buSzPts val="2600"/>
              <a:buNone/>
              <a:defRPr sz="2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9" name="Google Shape;529;p86"/>
          <p:cNvSpPr>
            <a:spLocks noGrp="1"/>
          </p:cNvSpPr>
          <p:nvPr>
            <p:ph type="body" idx="8"/>
          </p:nvPr>
        </p:nvSpPr>
        <p:spPr>
          <a:xfrm>
            <a:off x="9395686" y="3636292"/>
            <a:ext cx="731520" cy="731520"/>
          </a:xfrm>
          <a:prstGeom prst="ellipse">
            <a:avLst/>
          </a:prstGeom>
          <a:solidFill>
            <a:schemeClr val="accent1"/>
          </a:solidFill>
          <a:ln>
            <a:noFill/>
          </a:ln>
        </p:spPr>
        <p:txBody>
          <a:bodyPr spcFirstLastPara="1" wrap="square" lIns="0" tIns="45700" rIns="0"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ctr">
              <a:lnSpc>
                <a:spcPct val="90000"/>
              </a:lnSpc>
              <a:spcBef>
                <a:spcPts val="500"/>
              </a:spcBef>
              <a:spcAft>
                <a:spcPts val="0"/>
              </a:spcAft>
              <a:buSzPts val="2600"/>
              <a:buNone/>
              <a:defRPr sz="2600"/>
            </a:lvl2pPr>
            <a:lvl3pPr marL="1371600" lvl="2" indent="-228600" algn="ctr">
              <a:lnSpc>
                <a:spcPct val="90000"/>
              </a:lnSpc>
              <a:spcBef>
                <a:spcPts val="500"/>
              </a:spcBef>
              <a:spcAft>
                <a:spcPts val="0"/>
              </a:spcAft>
              <a:buSzPts val="2600"/>
              <a:buNone/>
              <a:defRPr sz="2600"/>
            </a:lvl3pPr>
            <a:lvl4pPr marL="1828800" lvl="3" indent="-228600" algn="ctr">
              <a:lnSpc>
                <a:spcPct val="90000"/>
              </a:lnSpc>
              <a:spcBef>
                <a:spcPts val="500"/>
              </a:spcBef>
              <a:spcAft>
                <a:spcPts val="0"/>
              </a:spcAft>
              <a:buSzPts val="2600"/>
              <a:buNone/>
              <a:defRPr sz="2600"/>
            </a:lvl4pPr>
            <a:lvl5pPr marL="2286000" lvl="4" indent="-228600" algn="ctr">
              <a:lnSpc>
                <a:spcPct val="90000"/>
              </a:lnSpc>
              <a:spcBef>
                <a:spcPts val="500"/>
              </a:spcBef>
              <a:spcAft>
                <a:spcPts val="0"/>
              </a:spcAft>
              <a:buSzPts val="2600"/>
              <a:buNone/>
              <a:defRPr sz="2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0" name="Google Shape;530;p86"/>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1" name="Google Shape;531;p86"/>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2" name="Google Shape;532;p86"/>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3" name="Google Shape;533;p86"/>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4" name="Google Shape;534;p86"/>
          <p:cNvSpPr/>
          <p:nvPr/>
        </p:nvSpPr>
        <p:spPr>
          <a:xfrm>
            <a:off x="12254602" y="1"/>
            <a:ext cx="2377440" cy="1371599"/>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If your image is placed above the text box, simply right-click the image and choose “send to back”.</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Steps">
  <p:cSld name="Three Steps">
    <p:spTree>
      <p:nvGrpSpPr>
        <p:cNvPr id="1" name="Shape 58"/>
        <p:cNvGrpSpPr/>
        <p:nvPr/>
      </p:nvGrpSpPr>
      <p:grpSpPr>
        <a:xfrm>
          <a:off x="0" y="0"/>
          <a:ext cx="0" cy="0"/>
          <a:chOff x="0" y="0"/>
          <a:chExt cx="0" cy="0"/>
        </a:xfrm>
      </p:grpSpPr>
      <p:sp>
        <p:nvSpPr>
          <p:cNvPr id="59" name="Google Shape;59;p38"/>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8"/>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61" name="Google Shape;61;p38"/>
          <p:cNvSpPr txBox="1">
            <a:spLocks noGrp="1"/>
          </p:cNvSpPr>
          <p:nvPr>
            <p:ph type="title"/>
          </p:nvPr>
        </p:nvSpPr>
        <p:spPr>
          <a:xfrm>
            <a:off x="612648" y="344422"/>
            <a:ext cx="10744200"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8"/>
          <p:cNvSpPr>
            <a:spLocks noGrp="1"/>
          </p:cNvSpPr>
          <p:nvPr>
            <p:ph type="body" idx="1"/>
          </p:nvPr>
        </p:nvSpPr>
        <p:spPr>
          <a:xfrm>
            <a:off x="1218398" y="1729739"/>
            <a:ext cx="2788920" cy="2788920"/>
          </a:xfrm>
          <a:prstGeom prst="ellipse">
            <a:avLst/>
          </a:prstGeom>
          <a:solidFill>
            <a:schemeClr val="accent4"/>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8"/>
          <p:cNvSpPr>
            <a:spLocks noGrp="1"/>
          </p:cNvSpPr>
          <p:nvPr>
            <p:ph type="body" idx="2"/>
          </p:nvPr>
        </p:nvSpPr>
        <p:spPr>
          <a:xfrm>
            <a:off x="4701540" y="2818314"/>
            <a:ext cx="2788920" cy="2788920"/>
          </a:xfrm>
          <a:prstGeom prst="ellipse">
            <a:avLst/>
          </a:prstGeom>
          <a:solidFill>
            <a:schemeClr val="accent5"/>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8"/>
          <p:cNvSpPr>
            <a:spLocks noGrp="1"/>
          </p:cNvSpPr>
          <p:nvPr>
            <p:ph type="body" idx="3"/>
          </p:nvPr>
        </p:nvSpPr>
        <p:spPr>
          <a:xfrm>
            <a:off x="8184682" y="1729739"/>
            <a:ext cx="2788920" cy="2788920"/>
          </a:xfrm>
          <a:prstGeom prst="ellipse">
            <a:avLst/>
          </a:prstGeom>
          <a:solidFill>
            <a:schemeClr val="accent6"/>
          </a:solid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SzPts val="2800"/>
              <a:buNone/>
              <a:defRPr sz="2800" b="1">
                <a:solidFill>
                  <a:schemeClr val="lt1"/>
                </a:solidFill>
              </a:defRPr>
            </a:lvl1pPr>
            <a:lvl2pPr marL="914400" lvl="1" indent="-228600" algn="l">
              <a:lnSpc>
                <a:spcPct val="90000"/>
              </a:lnSpc>
              <a:spcBef>
                <a:spcPts val="500"/>
              </a:spcBef>
              <a:spcAft>
                <a:spcPts val="0"/>
              </a:spcAft>
              <a:buSzPts val="2400"/>
              <a:buNone/>
              <a:defRPr sz="2400"/>
            </a:lvl2pPr>
            <a:lvl3pPr marL="1371600" lvl="2" indent="-228600" algn="l">
              <a:lnSpc>
                <a:spcPct val="90000"/>
              </a:lnSpc>
              <a:spcBef>
                <a:spcPts val="500"/>
              </a:spcBef>
              <a:spcAft>
                <a:spcPts val="0"/>
              </a:spcAft>
              <a:buSzPts val="2400"/>
              <a:buNone/>
              <a:defRPr sz="2400"/>
            </a:lvl3pPr>
            <a:lvl4pPr marL="1828800" lvl="3" indent="-228600" algn="l">
              <a:lnSpc>
                <a:spcPct val="90000"/>
              </a:lnSpc>
              <a:spcBef>
                <a:spcPts val="500"/>
              </a:spcBef>
              <a:spcAft>
                <a:spcPts val="0"/>
              </a:spcAft>
              <a:buSzPts val="2400"/>
              <a:buNone/>
              <a:defRPr sz="2400"/>
            </a:lvl4pPr>
            <a:lvl5pPr marL="2286000" lvl="4" indent="-228600" algn="l">
              <a:lnSpc>
                <a:spcPct val="90000"/>
              </a:lnSpc>
              <a:spcBef>
                <a:spcPts val="500"/>
              </a:spcBef>
              <a:spcAft>
                <a:spcPts val="0"/>
              </a:spcAft>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8"/>
          <p:cNvSpPr/>
          <p:nvPr/>
        </p:nvSpPr>
        <p:spPr>
          <a:xfrm rot="1634860">
            <a:off x="3450913" y="2161954"/>
            <a:ext cx="1807029" cy="903514"/>
          </a:xfrm>
          <a:prstGeom prst="arc">
            <a:avLst>
              <a:gd name="adj1" fmla="val 12015031"/>
              <a:gd name="adj2" fmla="val 20702860"/>
            </a:avLst>
          </a:prstGeom>
          <a:noFill/>
          <a:ln w="28575" cap="flat" cmpd="sng">
            <a:solidFill>
              <a:srgbClr val="BAC0C4"/>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6" name="Google Shape;66;p38"/>
          <p:cNvSpPr/>
          <p:nvPr/>
        </p:nvSpPr>
        <p:spPr>
          <a:xfrm rot="9165140" flipH="1">
            <a:off x="6934056" y="4340187"/>
            <a:ext cx="1807029" cy="903514"/>
          </a:xfrm>
          <a:prstGeom prst="arc">
            <a:avLst>
              <a:gd name="adj1" fmla="val 12015031"/>
              <a:gd name="adj2" fmla="val 20702860"/>
            </a:avLst>
          </a:prstGeom>
          <a:noFill/>
          <a:ln w="28575" cap="flat" cmpd="sng">
            <a:solidFill>
              <a:srgbClr val="BAC0C4"/>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 name="Google Shape;67;p38"/>
          <p:cNvSpPr/>
          <p:nvPr/>
        </p:nvSpPr>
        <p:spPr>
          <a:xfrm>
            <a:off x="12254602" y="1"/>
            <a:ext cx="2377440" cy="2494721"/>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i="0" u="none" strike="noStrike" cap="none">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b="0" i="0" u="none" strike="noStrike" cap="none">
                <a:solidFill>
                  <a:schemeClr val="lt1"/>
                </a:solidFill>
                <a:latin typeface="Arial"/>
                <a:ea typeface="Arial"/>
                <a:cs typeface="Arial"/>
                <a:sym typeface="Arial"/>
              </a:rPr>
              <a:t>Arrows are fixed in this slide and can’t be moved, i.e. keep your text concise to fit each circles since moving these around would break the layout.</a:t>
            </a:r>
            <a:endParaRPr/>
          </a:p>
          <a:p>
            <a:pPr marL="0" marR="0" lvl="0" indent="0" algn="l" rtl="0">
              <a:spcBef>
                <a:spcPts val="0"/>
              </a:spcBef>
              <a:spcAft>
                <a:spcPts val="0"/>
              </a:spcAft>
              <a:buNone/>
            </a:pPr>
            <a:endParaRPr sz="1300" b="0" i="0" u="none" strike="noStrike" cap="none">
              <a:solidFill>
                <a:schemeClr val="lt1"/>
              </a:solidFill>
              <a:latin typeface="Arial"/>
              <a:ea typeface="Arial"/>
              <a:cs typeface="Arial"/>
              <a:sym typeface="Arial"/>
            </a:endParaRPr>
          </a:p>
          <a:p>
            <a:pPr marL="0" marR="0" lvl="0" indent="0" algn="l" rtl="0">
              <a:spcBef>
                <a:spcPts val="0"/>
              </a:spcBef>
              <a:spcAft>
                <a:spcPts val="0"/>
              </a:spcAft>
              <a:buNone/>
            </a:pPr>
            <a:r>
              <a:rPr lang="en-GB" sz="1300" b="0" i="0" u="none" strike="noStrike" cap="none">
                <a:solidFill>
                  <a:schemeClr val="lt1"/>
                </a:solidFill>
                <a:latin typeface="Arial"/>
                <a:ea typeface="Arial"/>
                <a:cs typeface="Arial"/>
                <a:sym typeface="Arial"/>
              </a:rPr>
              <a:t>Circle colors can easily be changed by changing Fill color.</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ingle image centered">
  <p:cSld name="Single image centered">
    <p:spTree>
      <p:nvGrpSpPr>
        <p:cNvPr id="1" name="Shape 535"/>
        <p:cNvGrpSpPr/>
        <p:nvPr/>
      </p:nvGrpSpPr>
      <p:grpSpPr>
        <a:xfrm>
          <a:off x="0" y="0"/>
          <a:ext cx="0" cy="0"/>
          <a:chOff x="0" y="0"/>
          <a:chExt cx="0" cy="0"/>
        </a:xfrm>
      </p:grpSpPr>
      <p:sp>
        <p:nvSpPr>
          <p:cNvPr id="536" name="Google Shape;536;p87"/>
          <p:cNvSpPr/>
          <p:nvPr/>
        </p:nvSpPr>
        <p:spPr>
          <a:xfrm>
            <a:off x="47244" y="2275114"/>
            <a:ext cx="12097512" cy="265611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7" name="Google Shape;537;p87"/>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87"/>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39" name="Google Shape;539;p87"/>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87"/>
          <p:cNvSpPr>
            <a:spLocks noGrp="1"/>
          </p:cNvSpPr>
          <p:nvPr>
            <p:ph type="pic" idx="2"/>
          </p:nvPr>
        </p:nvSpPr>
        <p:spPr>
          <a:xfrm>
            <a:off x="2223516" y="1294609"/>
            <a:ext cx="7744968" cy="4617124"/>
          </a:xfrm>
          <a:prstGeom prst="rect">
            <a:avLst/>
          </a:prstGeom>
          <a:solidFill>
            <a:srgbClr val="F2F2F2"/>
          </a:solidFill>
          <a:ln>
            <a:noFill/>
          </a:ln>
        </p:spPr>
      </p:sp>
      <p:sp>
        <p:nvSpPr>
          <p:cNvPr id="541" name="Google Shape;541;p87"/>
          <p:cNvSpPr/>
          <p:nvPr/>
        </p:nvSpPr>
        <p:spPr>
          <a:xfrm>
            <a:off x="12254602" y="-1"/>
            <a:ext cx="2114542" cy="2554358"/>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If you want to add an image in portrait format (rather than landscape), then make sure you resize the image placeholder </a:t>
            </a:r>
            <a:r>
              <a:rPr lang="en-GB" sz="1300" b="1">
                <a:solidFill>
                  <a:schemeClr val="lt1"/>
                </a:solidFill>
                <a:latin typeface="Arial"/>
                <a:ea typeface="Arial"/>
                <a:cs typeface="Arial"/>
                <a:sym typeface="Arial"/>
              </a:rPr>
              <a:t>before</a:t>
            </a:r>
            <a:r>
              <a:rPr lang="en-GB" sz="1300">
                <a:solidFill>
                  <a:schemeClr val="lt1"/>
                </a:solidFill>
                <a:latin typeface="Arial"/>
                <a:ea typeface="Arial"/>
                <a:cs typeface="Arial"/>
                <a:sym typeface="Arial"/>
              </a:rPr>
              <a:t> you add your image. Simply drag the placeholder handles to adjust sizing and align it to center.</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542"/>
        <p:cNvGrpSpPr/>
        <p:nvPr/>
      </p:nvGrpSpPr>
      <p:grpSpPr>
        <a:xfrm>
          <a:off x="0" y="0"/>
          <a:ext cx="0" cy="0"/>
          <a:chOff x="0" y="0"/>
          <a:chExt cx="0" cy="0"/>
        </a:xfrm>
      </p:grpSpPr>
      <p:sp>
        <p:nvSpPr>
          <p:cNvPr id="543" name="Google Shape;543;p88"/>
          <p:cNvSpPr/>
          <p:nvPr/>
        </p:nvSpPr>
        <p:spPr>
          <a:xfrm>
            <a:off x="47244" y="2275114"/>
            <a:ext cx="12097512" cy="265611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4" name="Google Shape;544;p88"/>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88"/>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46" name="Google Shape;546;p88"/>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88"/>
          <p:cNvSpPr>
            <a:spLocks noGrp="1"/>
          </p:cNvSpPr>
          <p:nvPr>
            <p:ph type="media" idx="2"/>
          </p:nvPr>
        </p:nvSpPr>
        <p:spPr>
          <a:xfrm>
            <a:off x="2113126" y="1551213"/>
            <a:ext cx="7740196" cy="4103915"/>
          </a:xfrm>
          <a:prstGeom prst="rect">
            <a:avLst/>
          </a:prstGeom>
          <a:solidFill>
            <a:srgbClr val="F2F2F2"/>
          </a:solidFill>
          <a:ln>
            <a:noFill/>
          </a:ln>
        </p:spPr>
        <p:txBody>
          <a:bodyPr spcFirstLastPara="1" wrap="square" lIns="0" tIns="45700" rIns="0" bIns="45700" anchor="t" anchorCtr="0">
            <a:noAutofit/>
          </a:bodyPr>
          <a:lstStyle>
            <a:lvl1pPr marR="0" lvl="0" algn="l" rtl="0">
              <a:lnSpc>
                <a:spcPct val="90000"/>
              </a:lnSpc>
              <a:spcBef>
                <a:spcPts val="1000"/>
              </a:spcBef>
              <a:spcAft>
                <a:spcPts val="0"/>
              </a:spcAft>
              <a:buClr>
                <a:schemeClr val="accent1"/>
              </a:buClr>
              <a:buSzPts val="2800"/>
              <a:buFont typeface="Noto Sans Symbols"/>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400"/>
              <a:buFont typeface="Noto Sans Symbols"/>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1"/>
              </a:buClr>
              <a:buSzPts val="1800"/>
              <a:buFont typeface="Noto Sans Symbols"/>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1"/>
              </a:buClr>
              <a:buSzPts val="1800"/>
              <a:buFont typeface="Noto Sans Symbols"/>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lank (no logo)">
  <p:cSld name="Blank (no logo)">
    <p:spTree>
      <p:nvGrpSpPr>
        <p:cNvPr id="1" name="Shape 548"/>
        <p:cNvGrpSpPr/>
        <p:nvPr/>
      </p:nvGrpSpPr>
      <p:grpSpPr>
        <a:xfrm>
          <a:off x="0" y="0"/>
          <a:ext cx="0" cy="0"/>
          <a:chOff x="0" y="0"/>
          <a:chExt cx="0" cy="0"/>
        </a:xfrm>
      </p:grpSpPr>
      <p:sp>
        <p:nvSpPr>
          <p:cNvPr id="549" name="Google Shape;549;p89"/>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89"/>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ontact and Social 2">
  <p:cSld name="Contact and Social 2">
    <p:spTree>
      <p:nvGrpSpPr>
        <p:cNvPr id="1" name="Shape 551"/>
        <p:cNvGrpSpPr/>
        <p:nvPr/>
      </p:nvGrpSpPr>
      <p:grpSpPr>
        <a:xfrm>
          <a:off x="0" y="0"/>
          <a:ext cx="0" cy="0"/>
          <a:chOff x="0" y="0"/>
          <a:chExt cx="0" cy="0"/>
        </a:xfrm>
      </p:grpSpPr>
      <p:pic>
        <p:nvPicPr>
          <p:cNvPr id="552" name="Google Shape;552;p90"/>
          <p:cNvPicPr preferRelativeResize="0"/>
          <p:nvPr/>
        </p:nvPicPr>
        <p:blipFill rotWithShape="1">
          <a:blip r:embed="rId2">
            <a:alphaModFix/>
          </a:blip>
          <a:srcRect/>
          <a:stretch/>
        </p:blipFill>
        <p:spPr>
          <a:xfrm>
            <a:off x="1524" y="114301"/>
            <a:ext cx="12188952" cy="3314700"/>
          </a:xfrm>
          <a:prstGeom prst="rect">
            <a:avLst/>
          </a:prstGeom>
          <a:noFill/>
          <a:ln>
            <a:noFill/>
          </a:ln>
        </p:spPr>
      </p:pic>
      <p:sp>
        <p:nvSpPr>
          <p:cNvPr id="553" name="Google Shape;553;p90"/>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4" name="Google Shape;554;p90"/>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55" name="Google Shape;555;p90"/>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90"/>
          <p:cNvSpPr txBox="1">
            <a:spLocks noGrp="1"/>
          </p:cNvSpPr>
          <p:nvPr>
            <p:ph type="body" idx="1"/>
          </p:nvPr>
        </p:nvSpPr>
        <p:spPr>
          <a:xfrm>
            <a:off x="606551" y="3949699"/>
            <a:ext cx="5486400" cy="1301631"/>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2400"/>
              <a:buNone/>
              <a:defRPr sz="24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57" name="Google Shape;557;p90"/>
          <p:cNvGrpSpPr/>
          <p:nvPr/>
        </p:nvGrpSpPr>
        <p:grpSpPr>
          <a:xfrm>
            <a:off x="6410198" y="5391031"/>
            <a:ext cx="5314950" cy="1097081"/>
            <a:chOff x="6270498" y="5556131"/>
            <a:chExt cx="5314950" cy="1097081"/>
          </a:xfrm>
        </p:grpSpPr>
        <p:sp>
          <p:nvSpPr>
            <p:cNvPr id="558" name="Google Shape;558;p90"/>
            <p:cNvSpPr txBox="1"/>
            <p:nvPr/>
          </p:nvSpPr>
          <p:spPr>
            <a:xfrm>
              <a:off x="6270498" y="5556131"/>
              <a:ext cx="5314950" cy="800219"/>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r>
                <a:rPr lang="en-GB" sz="1200" b="1">
                  <a:solidFill>
                    <a:schemeClr val="dk2"/>
                  </a:solidFill>
                  <a:latin typeface="Arial"/>
                  <a:ea typeface="Arial"/>
                  <a:cs typeface="Arial"/>
                  <a:sym typeface="Arial"/>
                </a:rPr>
                <a:t>iOpener Institute for People and Performance</a:t>
              </a:r>
              <a:endParaRPr/>
            </a:p>
            <a:p>
              <a:pPr marL="0" marR="0" lvl="0" indent="0" algn="r" rtl="0">
                <a:spcBef>
                  <a:spcPts val="600"/>
                </a:spcBef>
                <a:spcAft>
                  <a:spcPts val="0"/>
                </a:spcAft>
                <a:buNone/>
              </a:pPr>
              <a:r>
                <a:rPr lang="en-GB" sz="1200">
                  <a:solidFill>
                    <a:srgbClr val="616B73"/>
                  </a:solidFill>
                  <a:latin typeface="Arial"/>
                  <a:ea typeface="Arial"/>
                  <a:cs typeface="Arial"/>
                  <a:sym typeface="Arial"/>
                </a:rPr>
                <a:t>Prama House | 267 Banbury Road | Oxford OX2 7HT UK</a:t>
              </a:r>
              <a:endParaRPr/>
            </a:p>
            <a:p>
              <a:pPr marL="0" marR="0" lvl="0" indent="0" algn="r" rtl="0">
                <a:spcBef>
                  <a:spcPts val="600"/>
                </a:spcBef>
                <a:spcAft>
                  <a:spcPts val="0"/>
                </a:spcAft>
                <a:buNone/>
              </a:pPr>
              <a:r>
                <a:rPr lang="en-GB" sz="1200">
                  <a:solidFill>
                    <a:srgbClr val="616B73"/>
                  </a:solidFill>
                  <a:latin typeface="Arial"/>
                  <a:ea typeface="Arial"/>
                  <a:cs typeface="Arial"/>
                  <a:sym typeface="Arial"/>
                </a:rPr>
                <a:t>+44 (0)1865 511522 | info@iopener.com</a:t>
              </a:r>
              <a:endParaRPr/>
            </a:p>
          </p:txBody>
        </p:sp>
        <p:grpSp>
          <p:nvGrpSpPr>
            <p:cNvPr id="559" name="Google Shape;559;p90"/>
            <p:cNvGrpSpPr/>
            <p:nvPr/>
          </p:nvGrpSpPr>
          <p:grpSpPr>
            <a:xfrm>
              <a:off x="10312872" y="6424612"/>
              <a:ext cx="1272576" cy="228600"/>
              <a:chOff x="4474284" y="5365635"/>
              <a:chExt cx="1272576" cy="228600"/>
            </a:xfrm>
          </p:grpSpPr>
          <p:pic>
            <p:nvPicPr>
              <p:cNvPr id="560" name="Google Shape;560;p90"/>
              <p:cNvPicPr preferRelativeResize="0"/>
              <p:nvPr/>
            </p:nvPicPr>
            <p:blipFill rotWithShape="1">
              <a:blip r:embed="rId3">
                <a:alphaModFix/>
              </a:blip>
              <a:srcRect/>
              <a:stretch/>
            </p:blipFill>
            <p:spPr>
              <a:xfrm>
                <a:off x="4474284" y="5365635"/>
                <a:ext cx="228600" cy="228600"/>
              </a:xfrm>
              <a:prstGeom prst="rect">
                <a:avLst/>
              </a:prstGeom>
              <a:noFill/>
              <a:ln>
                <a:noFill/>
              </a:ln>
            </p:spPr>
          </p:pic>
          <p:pic>
            <p:nvPicPr>
              <p:cNvPr id="561" name="Google Shape;561;p90"/>
              <p:cNvPicPr preferRelativeResize="0"/>
              <p:nvPr/>
            </p:nvPicPr>
            <p:blipFill rotWithShape="1">
              <a:blip r:embed="rId4">
                <a:alphaModFix/>
              </a:blip>
              <a:srcRect/>
              <a:stretch/>
            </p:blipFill>
            <p:spPr>
              <a:xfrm>
                <a:off x="4822276" y="5365635"/>
                <a:ext cx="228600" cy="228600"/>
              </a:xfrm>
              <a:prstGeom prst="rect">
                <a:avLst/>
              </a:prstGeom>
              <a:noFill/>
              <a:ln>
                <a:noFill/>
              </a:ln>
            </p:spPr>
          </p:pic>
          <p:pic>
            <p:nvPicPr>
              <p:cNvPr id="562" name="Google Shape;562;p90"/>
              <p:cNvPicPr preferRelativeResize="0"/>
              <p:nvPr/>
            </p:nvPicPr>
            <p:blipFill rotWithShape="1">
              <a:blip r:embed="rId5">
                <a:alphaModFix/>
              </a:blip>
              <a:srcRect/>
              <a:stretch/>
            </p:blipFill>
            <p:spPr>
              <a:xfrm>
                <a:off x="5170268" y="5365635"/>
                <a:ext cx="228600" cy="228600"/>
              </a:xfrm>
              <a:prstGeom prst="rect">
                <a:avLst/>
              </a:prstGeom>
              <a:noFill/>
              <a:ln>
                <a:noFill/>
              </a:ln>
            </p:spPr>
          </p:pic>
          <p:pic>
            <p:nvPicPr>
              <p:cNvPr id="563" name="Google Shape;563;p90"/>
              <p:cNvPicPr preferRelativeResize="0"/>
              <p:nvPr/>
            </p:nvPicPr>
            <p:blipFill rotWithShape="1">
              <a:blip r:embed="rId6">
                <a:alphaModFix/>
              </a:blip>
              <a:srcRect/>
              <a:stretch/>
            </p:blipFill>
            <p:spPr>
              <a:xfrm>
                <a:off x="5518260" y="5365635"/>
                <a:ext cx="228600" cy="228600"/>
              </a:xfrm>
              <a:prstGeom prst="rect">
                <a:avLst/>
              </a:prstGeom>
              <a:noFill/>
              <a:ln>
                <a:noFill/>
              </a:ln>
            </p:spPr>
          </p:pic>
        </p:grpSp>
      </p:grpSp>
      <p:sp>
        <p:nvSpPr>
          <p:cNvPr id="564" name="Google Shape;564;p90"/>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Contact and Social (custom image)">
  <p:cSld name="Contact and Social (custom image)">
    <p:spTree>
      <p:nvGrpSpPr>
        <p:cNvPr id="1" name="Shape 565"/>
        <p:cNvGrpSpPr/>
        <p:nvPr/>
      </p:nvGrpSpPr>
      <p:grpSpPr>
        <a:xfrm>
          <a:off x="0" y="0"/>
          <a:ext cx="0" cy="0"/>
          <a:chOff x="0" y="0"/>
          <a:chExt cx="0" cy="0"/>
        </a:xfrm>
      </p:grpSpPr>
      <p:sp>
        <p:nvSpPr>
          <p:cNvPr id="566" name="Google Shape;566;p91"/>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91"/>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68" name="Google Shape;568;p91"/>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9" name="Google Shape;569;p91"/>
          <p:cNvSpPr txBox="1">
            <a:spLocks noGrp="1"/>
          </p:cNvSpPr>
          <p:nvPr>
            <p:ph type="body" idx="1"/>
          </p:nvPr>
        </p:nvSpPr>
        <p:spPr>
          <a:xfrm>
            <a:off x="606551" y="3949699"/>
            <a:ext cx="5486400" cy="1301631"/>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2400"/>
              <a:buNone/>
              <a:defRPr sz="2400" b="1">
                <a:solidFill>
                  <a:schemeClr val="dk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70" name="Google Shape;570;p91"/>
          <p:cNvGrpSpPr/>
          <p:nvPr/>
        </p:nvGrpSpPr>
        <p:grpSpPr>
          <a:xfrm>
            <a:off x="6410198" y="5391031"/>
            <a:ext cx="5314950" cy="1097081"/>
            <a:chOff x="6270498" y="5556131"/>
            <a:chExt cx="5314950" cy="1097081"/>
          </a:xfrm>
        </p:grpSpPr>
        <p:sp>
          <p:nvSpPr>
            <p:cNvPr id="571" name="Google Shape;571;p91"/>
            <p:cNvSpPr txBox="1"/>
            <p:nvPr/>
          </p:nvSpPr>
          <p:spPr>
            <a:xfrm>
              <a:off x="6270498" y="5556131"/>
              <a:ext cx="5314950" cy="800219"/>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r>
                <a:rPr lang="en-GB" sz="1200" b="1">
                  <a:solidFill>
                    <a:schemeClr val="dk2"/>
                  </a:solidFill>
                  <a:latin typeface="Arial"/>
                  <a:ea typeface="Arial"/>
                  <a:cs typeface="Arial"/>
                  <a:sym typeface="Arial"/>
                </a:rPr>
                <a:t>iOpener Institute for People and Performance</a:t>
              </a:r>
              <a:endParaRPr/>
            </a:p>
            <a:p>
              <a:pPr marL="0" marR="0" lvl="0" indent="0" algn="r" rtl="0">
                <a:spcBef>
                  <a:spcPts val="600"/>
                </a:spcBef>
                <a:spcAft>
                  <a:spcPts val="0"/>
                </a:spcAft>
                <a:buNone/>
              </a:pPr>
              <a:r>
                <a:rPr lang="en-GB" sz="1200">
                  <a:solidFill>
                    <a:srgbClr val="616B73"/>
                  </a:solidFill>
                  <a:latin typeface="Arial"/>
                  <a:ea typeface="Arial"/>
                  <a:cs typeface="Arial"/>
                  <a:sym typeface="Arial"/>
                </a:rPr>
                <a:t>Prama House | 267 Banbury Road | Oxford OX2 7HT UK</a:t>
              </a:r>
              <a:endParaRPr/>
            </a:p>
            <a:p>
              <a:pPr marL="0" marR="0" lvl="0" indent="0" algn="r" rtl="0">
                <a:spcBef>
                  <a:spcPts val="600"/>
                </a:spcBef>
                <a:spcAft>
                  <a:spcPts val="0"/>
                </a:spcAft>
                <a:buNone/>
              </a:pPr>
              <a:r>
                <a:rPr lang="en-GB" sz="1200">
                  <a:solidFill>
                    <a:srgbClr val="616B73"/>
                  </a:solidFill>
                  <a:latin typeface="Arial"/>
                  <a:ea typeface="Arial"/>
                  <a:cs typeface="Arial"/>
                  <a:sym typeface="Arial"/>
                </a:rPr>
                <a:t>+44 (0)1865 511522 | info@iopener.com</a:t>
              </a:r>
              <a:endParaRPr/>
            </a:p>
          </p:txBody>
        </p:sp>
        <p:grpSp>
          <p:nvGrpSpPr>
            <p:cNvPr id="572" name="Google Shape;572;p91"/>
            <p:cNvGrpSpPr/>
            <p:nvPr/>
          </p:nvGrpSpPr>
          <p:grpSpPr>
            <a:xfrm>
              <a:off x="10312872" y="6424612"/>
              <a:ext cx="1272576" cy="228600"/>
              <a:chOff x="4474284" y="5365635"/>
              <a:chExt cx="1272576" cy="228600"/>
            </a:xfrm>
          </p:grpSpPr>
          <p:pic>
            <p:nvPicPr>
              <p:cNvPr id="573" name="Google Shape;573;p91"/>
              <p:cNvPicPr preferRelativeResize="0"/>
              <p:nvPr/>
            </p:nvPicPr>
            <p:blipFill rotWithShape="1">
              <a:blip r:embed="rId2">
                <a:alphaModFix/>
              </a:blip>
              <a:srcRect/>
              <a:stretch/>
            </p:blipFill>
            <p:spPr>
              <a:xfrm>
                <a:off x="4474284" y="5365635"/>
                <a:ext cx="228600" cy="228600"/>
              </a:xfrm>
              <a:prstGeom prst="rect">
                <a:avLst/>
              </a:prstGeom>
              <a:noFill/>
              <a:ln>
                <a:noFill/>
              </a:ln>
            </p:spPr>
          </p:pic>
          <p:pic>
            <p:nvPicPr>
              <p:cNvPr id="574" name="Google Shape;574;p91"/>
              <p:cNvPicPr preferRelativeResize="0"/>
              <p:nvPr/>
            </p:nvPicPr>
            <p:blipFill rotWithShape="1">
              <a:blip r:embed="rId3">
                <a:alphaModFix/>
              </a:blip>
              <a:srcRect/>
              <a:stretch/>
            </p:blipFill>
            <p:spPr>
              <a:xfrm>
                <a:off x="4822276" y="5365635"/>
                <a:ext cx="228600" cy="228600"/>
              </a:xfrm>
              <a:prstGeom prst="rect">
                <a:avLst/>
              </a:prstGeom>
              <a:noFill/>
              <a:ln>
                <a:noFill/>
              </a:ln>
            </p:spPr>
          </p:pic>
          <p:pic>
            <p:nvPicPr>
              <p:cNvPr id="575" name="Google Shape;575;p91"/>
              <p:cNvPicPr preferRelativeResize="0"/>
              <p:nvPr/>
            </p:nvPicPr>
            <p:blipFill rotWithShape="1">
              <a:blip r:embed="rId4">
                <a:alphaModFix/>
              </a:blip>
              <a:srcRect/>
              <a:stretch/>
            </p:blipFill>
            <p:spPr>
              <a:xfrm>
                <a:off x="5170268" y="5365635"/>
                <a:ext cx="228600" cy="228600"/>
              </a:xfrm>
              <a:prstGeom prst="rect">
                <a:avLst/>
              </a:prstGeom>
              <a:noFill/>
              <a:ln>
                <a:noFill/>
              </a:ln>
            </p:spPr>
          </p:pic>
          <p:pic>
            <p:nvPicPr>
              <p:cNvPr id="576" name="Google Shape;576;p91"/>
              <p:cNvPicPr preferRelativeResize="0"/>
              <p:nvPr/>
            </p:nvPicPr>
            <p:blipFill rotWithShape="1">
              <a:blip r:embed="rId5">
                <a:alphaModFix/>
              </a:blip>
              <a:srcRect/>
              <a:stretch/>
            </p:blipFill>
            <p:spPr>
              <a:xfrm>
                <a:off x="5518260" y="5365635"/>
                <a:ext cx="228600" cy="228600"/>
              </a:xfrm>
              <a:prstGeom prst="rect">
                <a:avLst/>
              </a:prstGeom>
              <a:noFill/>
              <a:ln>
                <a:noFill/>
              </a:ln>
            </p:spPr>
          </p:pic>
        </p:grpSp>
      </p:grpSp>
      <p:sp>
        <p:nvSpPr>
          <p:cNvPr id="577" name="Google Shape;577;p91"/>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8" name="Google Shape;578;p91"/>
          <p:cNvSpPr>
            <a:spLocks noGrp="1"/>
          </p:cNvSpPr>
          <p:nvPr>
            <p:ph type="pic" idx="2"/>
          </p:nvPr>
        </p:nvSpPr>
        <p:spPr>
          <a:xfrm>
            <a:off x="153717" y="153714"/>
            <a:ext cx="11884567" cy="3275285"/>
          </a:xfrm>
          <a:prstGeom prst="rect">
            <a:avLst/>
          </a:prstGeom>
          <a:solidFill>
            <a:srgbClr val="F2F2F2"/>
          </a:solidFill>
          <a:ln>
            <a:noFill/>
          </a:ln>
        </p:spPr>
      </p:sp>
      <p:sp>
        <p:nvSpPr>
          <p:cNvPr id="579" name="Google Shape;579;p91"/>
          <p:cNvSpPr/>
          <p:nvPr/>
        </p:nvSpPr>
        <p:spPr>
          <a:xfrm>
            <a:off x="12254602" y="1"/>
            <a:ext cx="2377440" cy="292210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GB" sz="1300" b="1">
                <a:solidFill>
                  <a:schemeClr val="lt1"/>
                </a:solidFill>
                <a:latin typeface="Arial"/>
                <a:ea typeface="Arial"/>
                <a:cs typeface="Arial"/>
                <a:sym typeface="Arial"/>
              </a:rPr>
              <a:t>Slide advice:</a:t>
            </a:r>
            <a:endParaRPr/>
          </a:p>
          <a:p>
            <a:pPr marL="0" marR="0" lvl="0" indent="0" algn="l" rtl="0">
              <a:spcBef>
                <a:spcPts val="600"/>
              </a:spcBef>
              <a:spcAft>
                <a:spcPts val="0"/>
              </a:spcAft>
              <a:buNone/>
            </a:pPr>
            <a:r>
              <a:rPr lang="en-GB" sz="1300">
                <a:solidFill>
                  <a:schemeClr val="lt1"/>
                </a:solidFill>
                <a:latin typeface="Arial"/>
                <a:ea typeface="Arial"/>
                <a:cs typeface="Arial"/>
                <a:sym typeface="Arial"/>
              </a:rPr>
              <a:t>When you add an image to the placeholder, sometimes parts of the image is cropped out to make it fit properly. </a:t>
            </a:r>
            <a:br>
              <a:rPr lang="en-GB" sz="1300">
                <a:solidFill>
                  <a:schemeClr val="lt1"/>
                </a:solidFill>
                <a:latin typeface="Arial"/>
                <a:ea typeface="Arial"/>
                <a:cs typeface="Arial"/>
                <a:sym typeface="Arial"/>
              </a:rPr>
            </a:br>
            <a:br>
              <a:rPr lang="en-GB" sz="1300">
                <a:solidFill>
                  <a:schemeClr val="lt1"/>
                </a:solidFill>
                <a:latin typeface="Arial"/>
                <a:ea typeface="Arial"/>
                <a:cs typeface="Arial"/>
                <a:sym typeface="Arial"/>
              </a:rPr>
            </a:br>
            <a:r>
              <a:rPr lang="en-GB" sz="1300">
                <a:solidFill>
                  <a:schemeClr val="lt1"/>
                </a:solidFill>
                <a:latin typeface="Arial"/>
                <a:ea typeface="Arial"/>
                <a:cs typeface="Arial"/>
                <a:sym typeface="Arial"/>
              </a:rPr>
              <a:t>To control what part of the image is visible, simply </a:t>
            </a:r>
            <a:r>
              <a:rPr lang="en-GB" sz="1300" b="1">
                <a:solidFill>
                  <a:schemeClr val="lt1"/>
                </a:solidFill>
                <a:latin typeface="Arial"/>
                <a:ea typeface="Arial"/>
                <a:cs typeface="Arial"/>
                <a:sym typeface="Arial"/>
              </a:rPr>
              <a:t>right-click the image </a:t>
            </a:r>
            <a:r>
              <a:rPr lang="en-GB" sz="1300" b="0">
                <a:solidFill>
                  <a:schemeClr val="lt1"/>
                </a:solidFill>
                <a:latin typeface="Arial"/>
                <a:ea typeface="Arial"/>
                <a:cs typeface="Arial"/>
                <a:sym typeface="Arial"/>
              </a:rPr>
              <a:t>and</a:t>
            </a:r>
            <a:r>
              <a:rPr lang="en-GB" sz="1300" b="1">
                <a:solidFill>
                  <a:schemeClr val="lt1"/>
                </a:solidFill>
                <a:latin typeface="Arial"/>
                <a:ea typeface="Arial"/>
                <a:cs typeface="Arial"/>
                <a:sym typeface="Arial"/>
              </a:rPr>
              <a:t> choose “Format picture”</a:t>
            </a:r>
            <a:r>
              <a:rPr lang="en-GB" sz="1300">
                <a:solidFill>
                  <a:schemeClr val="lt1"/>
                </a:solidFill>
                <a:latin typeface="Arial"/>
                <a:ea typeface="Arial"/>
                <a:cs typeface="Arial"/>
                <a:sym typeface="Arial"/>
              </a:rPr>
              <a:t>, then </a:t>
            </a:r>
            <a:r>
              <a:rPr lang="en-GB" sz="1300" b="1">
                <a:solidFill>
                  <a:schemeClr val="lt1"/>
                </a:solidFill>
                <a:latin typeface="Arial"/>
                <a:ea typeface="Arial"/>
                <a:cs typeface="Arial"/>
                <a:sym typeface="Arial"/>
              </a:rPr>
              <a:t>click on Picture icon</a:t>
            </a:r>
            <a:r>
              <a:rPr lang="en-GB" sz="1300">
                <a:solidFill>
                  <a:schemeClr val="lt1"/>
                </a:solidFill>
                <a:latin typeface="Arial"/>
                <a:ea typeface="Arial"/>
                <a:cs typeface="Arial"/>
                <a:sym typeface="Arial"/>
              </a:rPr>
              <a:t> on the far right, and </a:t>
            </a:r>
            <a:r>
              <a:rPr lang="en-GB" sz="1300" b="1">
                <a:solidFill>
                  <a:schemeClr val="lt1"/>
                </a:solidFill>
                <a:latin typeface="Arial"/>
                <a:ea typeface="Arial"/>
                <a:cs typeface="Arial"/>
                <a:sym typeface="Arial"/>
              </a:rPr>
              <a:t>under Crop </a:t>
            </a:r>
            <a:r>
              <a:rPr lang="en-GB" sz="1300">
                <a:solidFill>
                  <a:schemeClr val="lt1"/>
                </a:solidFill>
                <a:latin typeface="Arial"/>
                <a:ea typeface="Arial"/>
                <a:cs typeface="Arial"/>
                <a:sym typeface="Arial"/>
              </a:rPr>
              <a:t>you can </a:t>
            </a:r>
            <a:r>
              <a:rPr lang="en-GB" sz="1300" b="1">
                <a:solidFill>
                  <a:schemeClr val="lt1"/>
                </a:solidFill>
                <a:latin typeface="Arial"/>
                <a:ea typeface="Arial"/>
                <a:cs typeface="Arial"/>
                <a:sym typeface="Arial"/>
              </a:rPr>
              <a:t>adjust “Offset Y”</a:t>
            </a:r>
            <a:r>
              <a:rPr lang="en-GB" sz="1300">
                <a:solidFill>
                  <a:schemeClr val="lt1"/>
                </a:solidFill>
                <a:latin typeface="Arial"/>
                <a:ea typeface="Arial"/>
                <a:cs typeface="Arial"/>
                <a:sym typeface="Arial"/>
              </a:rPr>
              <a:t>.</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29"/>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9"/>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800607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344422"/>
            <a:ext cx="10741152" cy="507831"/>
          </a:xfrm>
        </p:spPr>
        <p:txBody>
          <a:bodyPr/>
          <a:lstStyle>
            <a:lvl1pPr>
              <a:defRPr>
                <a:solidFill>
                  <a:srgbClr val="EA5F16"/>
                </a:solidFill>
              </a:defRPr>
            </a:lvl1pPr>
          </a:lstStyle>
          <a:p>
            <a:r>
              <a:rPr lang="en-US" dirty="0"/>
              <a:t>Where we are based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C7BBD-F88A-4AD0-946F-89EF8029F2AE}" type="slidenum">
              <a:rPr lang="en-US" smtClean="0"/>
              <a:t>‹#›</a:t>
            </a:fld>
            <a:endParaRPr lang="en-US"/>
          </a:p>
        </p:txBody>
      </p:sp>
      <p:sp>
        <p:nvSpPr>
          <p:cNvPr id="7" name="Title 1">
            <a:extLst>
              <a:ext uri="{FF2B5EF4-FFF2-40B4-BE49-F238E27FC236}">
                <a16:creationId xmlns:a16="http://schemas.microsoft.com/office/drawing/2014/main" id="{5F244274-1A32-4E2A-97EC-B1DE350EE0B8}"/>
              </a:ext>
            </a:extLst>
          </p:cNvPr>
          <p:cNvSpPr txBox="1">
            <a:spLocks/>
          </p:cNvSpPr>
          <p:nvPr userDrawn="1"/>
        </p:nvSpPr>
        <p:spPr>
          <a:xfrm>
            <a:off x="612648" y="931804"/>
            <a:ext cx="10741152" cy="5078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000" b="1" kern="1200">
                <a:solidFill>
                  <a:srgbClr val="EA5F16"/>
                </a:solidFill>
                <a:latin typeface="+mj-lt"/>
                <a:ea typeface="+mj-ea"/>
                <a:cs typeface="+mj-cs"/>
              </a:defRPr>
            </a:lvl1pPr>
          </a:lstStyle>
          <a:p>
            <a:r>
              <a:rPr lang="en-US" dirty="0">
                <a:solidFill>
                  <a:srgbClr val="003375"/>
                </a:solidFill>
              </a:rPr>
              <a:t>Where we work</a:t>
            </a:r>
          </a:p>
        </p:txBody>
      </p:sp>
      <p:pic>
        <p:nvPicPr>
          <p:cNvPr id="1026" name="Picture 2">
            <a:extLst>
              <a:ext uri="{FF2B5EF4-FFF2-40B4-BE49-F238E27FC236}">
                <a16:creationId xmlns:a16="http://schemas.microsoft.com/office/drawing/2014/main" id="{43612EE1-A7DC-4B40-9A64-51C5619F175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06969" y="1824814"/>
            <a:ext cx="8269524" cy="410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319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type="tx">
  <p:cSld name="TITLE_AND_BODY">
    <p:spTree>
      <p:nvGrpSpPr>
        <p:cNvPr id="1" name="Shape 627"/>
        <p:cNvGrpSpPr/>
        <p:nvPr/>
      </p:nvGrpSpPr>
      <p:grpSpPr>
        <a:xfrm>
          <a:off x="0" y="0"/>
          <a:ext cx="0" cy="0"/>
          <a:chOff x="0" y="0"/>
          <a:chExt cx="0" cy="0"/>
        </a:xfrm>
      </p:grpSpPr>
      <p:grpSp>
        <p:nvGrpSpPr>
          <p:cNvPr id="628" name="Google Shape;628;p33"/>
          <p:cNvGrpSpPr/>
          <p:nvPr/>
        </p:nvGrpSpPr>
        <p:grpSpPr>
          <a:xfrm>
            <a:off x="12146280" y="-4"/>
            <a:ext cx="45723" cy="6858008"/>
            <a:chOff x="-1" y="-2"/>
            <a:chExt cx="45722" cy="6858006"/>
          </a:xfrm>
        </p:grpSpPr>
        <p:sp>
          <p:nvSpPr>
            <p:cNvPr id="629" name="Google Shape;629;p33"/>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0" name="Google Shape;630;p33"/>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631" name="Google Shape;631;p33"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632" name="Google Shape;632;p33"/>
          <p:cNvGrpSpPr/>
          <p:nvPr/>
        </p:nvGrpSpPr>
        <p:grpSpPr>
          <a:xfrm>
            <a:off x="-4" y="-4"/>
            <a:ext cx="45724" cy="6858003"/>
            <a:chOff x="-2" y="-2"/>
            <a:chExt cx="45722" cy="6858002"/>
          </a:xfrm>
        </p:grpSpPr>
        <p:sp>
          <p:nvSpPr>
            <p:cNvPr id="633" name="Google Shape;633;p33"/>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4" name="Google Shape;634;p33"/>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635" name="Google Shape;635;p33"/>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636" name="Google Shape;636;p3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ix Points">
  <p:cSld name="Six Points">
    <p:spTree>
      <p:nvGrpSpPr>
        <p:cNvPr id="1" name="Shape 637"/>
        <p:cNvGrpSpPr/>
        <p:nvPr/>
      </p:nvGrpSpPr>
      <p:grpSpPr>
        <a:xfrm>
          <a:off x="0" y="0"/>
          <a:ext cx="0" cy="0"/>
          <a:chOff x="0" y="0"/>
          <a:chExt cx="0" cy="0"/>
        </a:xfrm>
      </p:grpSpPr>
      <p:grpSp>
        <p:nvGrpSpPr>
          <p:cNvPr id="638" name="Google Shape;638;p34"/>
          <p:cNvGrpSpPr/>
          <p:nvPr/>
        </p:nvGrpSpPr>
        <p:grpSpPr>
          <a:xfrm>
            <a:off x="12146280" y="-4"/>
            <a:ext cx="45723" cy="6858008"/>
            <a:chOff x="-1" y="-2"/>
            <a:chExt cx="45722" cy="6858006"/>
          </a:xfrm>
        </p:grpSpPr>
        <p:sp>
          <p:nvSpPr>
            <p:cNvPr id="639" name="Google Shape;639;p34"/>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40" name="Google Shape;640;p34"/>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641" name="Google Shape;641;p34"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642" name="Google Shape;642;p34"/>
          <p:cNvGrpSpPr/>
          <p:nvPr/>
        </p:nvGrpSpPr>
        <p:grpSpPr>
          <a:xfrm>
            <a:off x="-4" y="-4"/>
            <a:ext cx="45724" cy="6858003"/>
            <a:chOff x="-2" y="-2"/>
            <a:chExt cx="45722" cy="6858002"/>
          </a:xfrm>
        </p:grpSpPr>
        <p:sp>
          <p:nvSpPr>
            <p:cNvPr id="643" name="Google Shape;643;p34"/>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44" name="Google Shape;644;p34"/>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645" name="Google Shape;645;p34"/>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646" name="Google Shape;646;p34"/>
          <p:cNvSpPr txBox="1">
            <a:spLocks noGrp="1"/>
          </p:cNvSpPr>
          <p:nvPr>
            <p:ph type="body" idx="1"/>
          </p:nvPr>
        </p:nvSpPr>
        <p:spPr>
          <a:xfrm>
            <a:off x="606551" y="1644869"/>
            <a:ext cx="2951711" cy="1914759"/>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228600" algn="ctr">
              <a:lnSpc>
                <a:spcPct val="90000"/>
              </a:lnSpc>
              <a:spcBef>
                <a:spcPts val="0"/>
              </a:spcBef>
              <a:spcAft>
                <a:spcPts val="0"/>
              </a:spcAft>
              <a:buClr>
                <a:srgbClr val="FFFFFF"/>
              </a:buClr>
              <a:buSzPts val="2600"/>
              <a:buFont typeface="Arial"/>
              <a:buNone/>
              <a:defRPr sz="2600" b="1">
                <a:solidFill>
                  <a:srgbClr val="FFFFFF"/>
                </a:solidFill>
              </a:defRPr>
            </a:lvl1pPr>
            <a:lvl2pPr marL="914400" lvl="1" indent="-228600" algn="ctr">
              <a:lnSpc>
                <a:spcPct val="90000"/>
              </a:lnSpc>
              <a:spcBef>
                <a:spcPts val="0"/>
              </a:spcBef>
              <a:spcAft>
                <a:spcPts val="0"/>
              </a:spcAft>
              <a:buClr>
                <a:srgbClr val="FFFFFF"/>
              </a:buClr>
              <a:buSzPts val="2600"/>
              <a:buFont typeface="Arial"/>
              <a:buNone/>
              <a:defRPr sz="2600" b="1">
                <a:solidFill>
                  <a:srgbClr val="FFFFFF"/>
                </a:solidFill>
              </a:defRPr>
            </a:lvl2pPr>
            <a:lvl3pPr marL="1371600" lvl="2" indent="-228600" algn="ctr">
              <a:lnSpc>
                <a:spcPct val="90000"/>
              </a:lnSpc>
              <a:spcBef>
                <a:spcPts val="0"/>
              </a:spcBef>
              <a:spcAft>
                <a:spcPts val="0"/>
              </a:spcAft>
              <a:buClr>
                <a:srgbClr val="FFFFFF"/>
              </a:buClr>
              <a:buSzPts val="2600"/>
              <a:buFont typeface="Arial"/>
              <a:buNone/>
              <a:defRPr sz="2600" b="1">
                <a:solidFill>
                  <a:srgbClr val="FFFFFF"/>
                </a:solidFill>
              </a:defRPr>
            </a:lvl3pPr>
            <a:lvl4pPr marL="1828800" lvl="3" indent="-228600" algn="ctr">
              <a:lnSpc>
                <a:spcPct val="90000"/>
              </a:lnSpc>
              <a:spcBef>
                <a:spcPts val="0"/>
              </a:spcBef>
              <a:spcAft>
                <a:spcPts val="0"/>
              </a:spcAft>
              <a:buClr>
                <a:srgbClr val="FFFFFF"/>
              </a:buClr>
              <a:buSzPts val="2600"/>
              <a:buFont typeface="Arial"/>
              <a:buNone/>
              <a:defRPr sz="2600" b="1">
                <a:solidFill>
                  <a:srgbClr val="FFFFFF"/>
                </a:solidFill>
              </a:defRPr>
            </a:lvl4pPr>
            <a:lvl5pPr marL="2286000" lvl="4" indent="-228600" algn="ctr">
              <a:lnSpc>
                <a:spcPct val="90000"/>
              </a:lnSpc>
              <a:spcBef>
                <a:spcPts val="0"/>
              </a:spcBef>
              <a:spcAft>
                <a:spcPts val="0"/>
              </a:spcAft>
              <a:buClr>
                <a:srgbClr val="FFFFFF"/>
              </a:buClr>
              <a:buSzPts val="2600"/>
              <a:buFont typeface="Arial"/>
              <a:buNone/>
              <a:defRPr sz="26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47" name="Google Shape;647;p34"/>
          <p:cNvSpPr txBox="1">
            <a:spLocks noGrp="1"/>
          </p:cNvSpPr>
          <p:nvPr>
            <p:ph type="body" idx="2"/>
          </p:nvPr>
        </p:nvSpPr>
        <p:spPr>
          <a:xfrm>
            <a:off x="4558110" y="1695612"/>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48" name="Google Shape;648;p34"/>
          <p:cNvSpPr txBox="1">
            <a:spLocks noGrp="1"/>
          </p:cNvSpPr>
          <p:nvPr>
            <p:ph type="body" idx="3"/>
          </p:nvPr>
        </p:nvSpPr>
        <p:spPr>
          <a:xfrm>
            <a:off x="8458927" y="1695612"/>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49" name="Google Shape;649;p34"/>
          <p:cNvSpPr txBox="1">
            <a:spLocks noGrp="1"/>
          </p:cNvSpPr>
          <p:nvPr>
            <p:ph type="body" idx="4"/>
          </p:nvPr>
        </p:nvSpPr>
        <p:spPr>
          <a:xfrm>
            <a:off x="657293" y="3894527"/>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50" name="Google Shape;650;p34"/>
          <p:cNvSpPr txBox="1">
            <a:spLocks noGrp="1"/>
          </p:cNvSpPr>
          <p:nvPr>
            <p:ph type="body" idx="5"/>
          </p:nvPr>
        </p:nvSpPr>
        <p:spPr>
          <a:xfrm>
            <a:off x="4558110" y="3894527"/>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51" name="Google Shape;651;p34"/>
          <p:cNvSpPr txBox="1">
            <a:spLocks noGrp="1"/>
          </p:cNvSpPr>
          <p:nvPr>
            <p:ph type="body" idx="6"/>
          </p:nvPr>
        </p:nvSpPr>
        <p:spPr>
          <a:xfrm>
            <a:off x="8458927" y="3894527"/>
            <a:ext cx="2850228" cy="1813275"/>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52" name="Google Shape;652;p3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Four Rectangles">
  <p:cSld name="Four Rectangles">
    <p:spTree>
      <p:nvGrpSpPr>
        <p:cNvPr id="1" name="Shape 653"/>
        <p:cNvGrpSpPr/>
        <p:nvPr/>
      </p:nvGrpSpPr>
      <p:grpSpPr>
        <a:xfrm>
          <a:off x="0" y="0"/>
          <a:ext cx="0" cy="0"/>
          <a:chOff x="0" y="0"/>
          <a:chExt cx="0" cy="0"/>
        </a:xfrm>
      </p:grpSpPr>
      <p:grpSp>
        <p:nvGrpSpPr>
          <p:cNvPr id="654" name="Google Shape;654;p35"/>
          <p:cNvGrpSpPr/>
          <p:nvPr/>
        </p:nvGrpSpPr>
        <p:grpSpPr>
          <a:xfrm>
            <a:off x="12146280" y="-4"/>
            <a:ext cx="45723" cy="6858008"/>
            <a:chOff x="-1" y="-2"/>
            <a:chExt cx="45722" cy="6858006"/>
          </a:xfrm>
        </p:grpSpPr>
        <p:sp>
          <p:nvSpPr>
            <p:cNvPr id="655" name="Google Shape;655;p35"/>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6" name="Google Shape;656;p35"/>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657" name="Google Shape;657;p35"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658" name="Google Shape;658;p35"/>
          <p:cNvGrpSpPr/>
          <p:nvPr/>
        </p:nvGrpSpPr>
        <p:grpSpPr>
          <a:xfrm>
            <a:off x="-4" y="-4"/>
            <a:ext cx="45724" cy="6858003"/>
            <a:chOff x="-2" y="-2"/>
            <a:chExt cx="45722" cy="6858002"/>
          </a:xfrm>
        </p:grpSpPr>
        <p:sp>
          <p:nvSpPr>
            <p:cNvPr id="659" name="Google Shape;659;p35"/>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60" name="Google Shape;660;p35"/>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661" name="Google Shape;661;p35"/>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662" name="Google Shape;662;p35"/>
          <p:cNvSpPr txBox="1">
            <a:spLocks noGrp="1"/>
          </p:cNvSpPr>
          <p:nvPr>
            <p:ph type="body" idx="1"/>
          </p:nvPr>
        </p:nvSpPr>
        <p:spPr>
          <a:xfrm>
            <a:off x="606551" y="2621539"/>
            <a:ext cx="2666471" cy="1811564"/>
          </a:xfrm>
          <a:prstGeom prst="rect">
            <a:avLst/>
          </a:prstGeom>
          <a:solidFill>
            <a:schemeClr val="accent3"/>
          </a:solidFill>
          <a:ln>
            <a:noFill/>
          </a:ln>
        </p:spPr>
        <p:txBody>
          <a:bodyPr spcFirstLastPara="1" wrap="square" lIns="182875" tIns="182875" rIns="182875" bIns="182875" anchor="ctr" anchorCtr="0">
            <a:normAutofit/>
          </a:bodyPr>
          <a:lstStyle>
            <a:lvl1pPr marL="457200" lvl="0" indent="-228600" algn="ctr">
              <a:lnSpc>
                <a:spcPct val="90000"/>
              </a:lnSpc>
              <a:spcBef>
                <a:spcPts val="0"/>
              </a:spcBef>
              <a:spcAft>
                <a:spcPts val="0"/>
              </a:spcAft>
              <a:buClr>
                <a:srgbClr val="FFFFFF"/>
              </a:buClr>
              <a:buSzPts val="2600"/>
              <a:buFont typeface="Arial"/>
              <a:buNone/>
              <a:defRPr sz="2600" b="1">
                <a:solidFill>
                  <a:srgbClr val="FFFFFF"/>
                </a:solidFill>
              </a:defRPr>
            </a:lvl1pPr>
            <a:lvl2pPr marL="914400" lvl="1" indent="-228600" algn="ctr">
              <a:lnSpc>
                <a:spcPct val="90000"/>
              </a:lnSpc>
              <a:spcBef>
                <a:spcPts val="0"/>
              </a:spcBef>
              <a:spcAft>
                <a:spcPts val="0"/>
              </a:spcAft>
              <a:buClr>
                <a:srgbClr val="FFFFFF"/>
              </a:buClr>
              <a:buSzPts val="2600"/>
              <a:buFont typeface="Arial"/>
              <a:buNone/>
              <a:defRPr sz="2600" b="1">
                <a:solidFill>
                  <a:srgbClr val="FFFFFF"/>
                </a:solidFill>
              </a:defRPr>
            </a:lvl2pPr>
            <a:lvl3pPr marL="1371600" lvl="2" indent="-228600" algn="ctr">
              <a:lnSpc>
                <a:spcPct val="90000"/>
              </a:lnSpc>
              <a:spcBef>
                <a:spcPts val="0"/>
              </a:spcBef>
              <a:spcAft>
                <a:spcPts val="0"/>
              </a:spcAft>
              <a:buClr>
                <a:srgbClr val="FFFFFF"/>
              </a:buClr>
              <a:buSzPts val="2600"/>
              <a:buFont typeface="Arial"/>
              <a:buNone/>
              <a:defRPr sz="2600" b="1">
                <a:solidFill>
                  <a:srgbClr val="FFFFFF"/>
                </a:solidFill>
              </a:defRPr>
            </a:lvl3pPr>
            <a:lvl4pPr marL="1828800" lvl="3" indent="-228600" algn="ctr">
              <a:lnSpc>
                <a:spcPct val="90000"/>
              </a:lnSpc>
              <a:spcBef>
                <a:spcPts val="0"/>
              </a:spcBef>
              <a:spcAft>
                <a:spcPts val="0"/>
              </a:spcAft>
              <a:buClr>
                <a:srgbClr val="FFFFFF"/>
              </a:buClr>
              <a:buSzPts val="2600"/>
              <a:buFont typeface="Arial"/>
              <a:buNone/>
              <a:defRPr sz="2600" b="1">
                <a:solidFill>
                  <a:srgbClr val="FFFFFF"/>
                </a:solidFill>
              </a:defRPr>
            </a:lvl4pPr>
            <a:lvl5pPr marL="2286000" lvl="4" indent="-228600" algn="ctr">
              <a:lnSpc>
                <a:spcPct val="90000"/>
              </a:lnSpc>
              <a:spcBef>
                <a:spcPts val="0"/>
              </a:spcBef>
              <a:spcAft>
                <a:spcPts val="0"/>
              </a:spcAft>
              <a:buClr>
                <a:srgbClr val="FFFFFF"/>
              </a:buClr>
              <a:buSzPts val="2600"/>
              <a:buFont typeface="Arial"/>
              <a:buNone/>
              <a:defRPr sz="26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63" name="Google Shape;663;p35"/>
          <p:cNvSpPr txBox="1">
            <a:spLocks noGrp="1"/>
          </p:cNvSpPr>
          <p:nvPr>
            <p:ph type="body" idx="2"/>
          </p:nvPr>
        </p:nvSpPr>
        <p:spPr>
          <a:xfrm>
            <a:off x="3425368" y="2669546"/>
            <a:ext cx="2570456" cy="1715547"/>
          </a:xfrm>
          <a:prstGeom prst="rect">
            <a:avLst/>
          </a:prstGeom>
          <a:solidFill>
            <a:schemeClr val="accent4"/>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64" name="Google Shape;664;p35"/>
          <p:cNvSpPr txBox="1">
            <a:spLocks noGrp="1"/>
          </p:cNvSpPr>
          <p:nvPr>
            <p:ph type="body" idx="3"/>
          </p:nvPr>
        </p:nvSpPr>
        <p:spPr>
          <a:xfrm>
            <a:off x="6196176" y="2669546"/>
            <a:ext cx="2570456" cy="1715547"/>
          </a:xfrm>
          <a:prstGeom prst="rect">
            <a:avLst/>
          </a:prstGeom>
          <a:solidFill>
            <a:schemeClr val="accent5"/>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65" name="Google Shape;665;p35"/>
          <p:cNvSpPr txBox="1">
            <a:spLocks noGrp="1"/>
          </p:cNvSpPr>
          <p:nvPr>
            <p:ph type="body" idx="4"/>
          </p:nvPr>
        </p:nvSpPr>
        <p:spPr>
          <a:xfrm>
            <a:off x="8966985" y="2669546"/>
            <a:ext cx="2570456" cy="1715547"/>
          </a:xfrm>
          <a:prstGeom prst="rect">
            <a:avLst/>
          </a:prstGeom>
          <a:solidFill>
            <a:schemeClr val="accent6"/>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666" name="Google Shape;666;p35"/>
          <p:cNvGrpSpPr/>
          <p:nvPr/>
        </p:nvGrpSpPr>
        <p:grpSpPr>
          <a:xfrm>
            <a:off x="12254601" y="-2"/>
            <a:ext cx="2377444" cy="4353344"/>
            <a:chOff x="-1" y="-1"/>
            <a:chExt cx="2377443" cy="4353343"/>
          </a:xfrm>
        </p:grpSpPr>
        <p:sp>
          <p:nvSpPr>
            <p:cNvPr id="667" name="Google Shape;667;p35"/>
            <p:cNvSpPr/>
            <p:nvPr/>
          </p:nvSpPr>
          <p:spPr>
            <a:xfrm>
              <a:off x="-1" y="-1"/>
              <a:ext cx="2377443" cy="435334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68" name="Google Shape;668;p35"/>
            <p:cNvSpPr txBox="1"/>
            <p:nvPr/>
          </p:nvSpPr>
          <p:spPr>
            <a:xfrm>
              <a:off x="-1" y="-1"/>
              <a:ext cx="2377443" cy="39874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i="0" u="none" strike="noStrike" cap="none">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b="0" i="0" u="none" strike="noStrike" cap="none">
                  <a:solidFill>
                    <a:srgbClr val="FFFFFF"/>
                  </a:solidFill>
                  <a:latin typeface="Arial"/>
                  <a:ea typeface="Arial"/>
                  <a:cs typeface="Arial"/>
                  <a:sym typeface="Arial"/>
                </a:rPr>
                <a:t>You can easily resize the height of the boxes to fit more text into it. E.g. if your text looks crammed up in the boxes, simply highlight all four boxes, and drag the center handle down to make the boxes bigger.</a:t>
              </a:r>
              <a:endParaRPr/>
            </a:p>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GB" sz="1300" b="0" i="0" u="none" strike="noStrike" cap="none">
                  <a:solidFill>
                    <a:srgbClr val="FFFFFF"/>
                  </a:solidFill>
                  <a:latin typeface="Arial"/>
                  <a:ea typeface="Arial"/>
                  <a:cs typeface="Arial"/>
                  <a:sym typeface="Arial"/>
                </a:rPr>
                <a:t>Make sure you realign the boxes to the slide by either moving them up and down with your arrow keys on the keyboard.</a:t>
              </a:r>
              <a:endParaRPr/>
            </a:p>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GB" sz="1300" b="1" i="0" u="none" strike="noStrike" cap="none">
                  <a:solidFill>
                    <a:srgbClr val="FFFFFF"/>
                  </a:solidFill>
                  <a:latin typeface="Arial"/>
                  <a:ea typeface="Arial"/>
                  <a:cs typeface="Arial"/>
                  <a:sym typeface="Arial"/>
                </a:rPr>
                <a:t>Note: </a:t>
              </a:r>
              <a:r>
                <a:rPr lang="en-GB" sz="1300" b="0" i="0" u="none" strike="noStrike" cap="none">
                  <a:solidFill>
                    <a:srgbClr val="FFFFFF"/>
                  </a:solidFill>
                  <a:latin typeface="Arial"/>
                  <a:ea typeface="Arial"/>
                  <a:cs typeface="Arial"/>
                  <a:sym typeface="Arial"/>
                </a:rPr>
                <a:t>only adjust the height of the boxes and not the width (since width changes will affect layout).</a:t>
              </a:r>
              <a:endParaRPr/>
            </a:p>
          </p:txBody>
        </p:sp>
      </p:grpSp>
      <p:sp>
        <p:nvSpPr>
          <p:cNvPr id="669" name="Google Shape;669;p3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0"/>
          <p:cNvSpPr txBox="1">
            <a:spLocks noGrp="1"/>
          </p:cNvSpPr>
          <p:nvPr>
            <p:ph type="body" idx="1"/>
          </p:nvPr>
        </p:nvSpPr>
        <p:spPr>
          <a:xfrm>
            <a:off x="838200" y="2351313"/>
            <a:ext cx="5181600" cy="3825649"/>
          </a:xfrm>
          <a:prstGeom prst="rect">
            <a:avLst/>
          </a:prstGeom>
          <a:noFill/>
          <a:ln>
            <a:noFill/>
          </a:ln>
        </p:spPr>
        <p:txBody>
          <a:bodyPr spcFirstLastPara="1" wrap="square" lIns="0" tIns="45700" rIns="0" bIns="45700" anchor="t" anchorCtr="0">
            <a:noAutofit/>
          </a:bodyPr>
          <a:lstStyle>
            <a:lvl1pPr marL="457200" lvl="0" indent="-381000" algn="l">
              <a:lnSpc>
                <a:spcPct val="90000"/>
              </a:lnSpc>
              <a:spcBef>
                <a:spcPts val="1000"/>
              </a:spcBef>
              <a:spcAft>
                <a:spcPts val="0"/>
              </a:spcAft>
              <a:buClr>
                <a:schemeClr val="dk2"/>
              </a:buClr>
              <a:buSzPts val="2400"/>
              <a:buChar char="▪"/>
              <a:defRPr sz="2400"/>
            </a:lvl1pPr>
            <a:lvl2pPr marL="914400" lvl="1" indent="-355600" algn="l">
              <a:lnSpc>
                <a:spcPct val="90000"/>
              </a:lnSpc>
              <a:spcBef>
                <a:spcPts val="500"/>
              </a:spcBef>
              <a:spcAft>
                <a:spcPts val="0"/>
              </a:spcAft>
              <a:buClr>
                <a:schemeClr val="dk2"/>
              </a:buClr>
              <a:buSzPts val="2000"/>
              <a:buChar char="▪"/>
              <a:defRPr sz="2000"/>
            </a:lvl2pPr>
            <a:lvl3pPr marL="1371600" lvl="2" indent="-342900" algn="l">
              <a:lnSpc>
                <a:spcPct val="90000"/>
              </a:lnSpc>
              <a:spcBef>
                <a:spcPts val="500"/>
              </a:spcBef>
              <a:spcAft>
                <a:spcPts val="0"/>
              </a:spcAft>
              <a:buClr>
                <a:schemeClr val="dk2"/>
              </a:buClr>
              <a:buSzPts val="1800"/>
              <a:buChar char="▪"/>
              <a:defRPr sz="1800"/>
            </a:lvl3pPr>
            <a:lvl4pPr marL="1828800" lvl="3" indent="-330200" algn="l">
              <a:lnSpc>
                <a:spcPct val="90000"/>
              </a:lnSpc>
              <a:spcBef>
                <a:spcPts val="500"/>
              </a:spcBef>
              <a:spcAft>
                <a:spcPts val="0"/>
              </a:spcAft>
              <a:buClr>
                <a:schemeClr val="dk2"/>
              </a:buClr>
              <a:buSzPts val="1600"/>
              <a:buChar char="▪"/>
              <a:defRPr sz="1600"/>
            </a:lvl4pPr>
            <a:lvl5pPr marL="2286000" lvl="4" indent="-330200" algn="l">
              <a:lnSpc>
                <a:spcPct val="90000"/>
              </a:lnSpc>
              <a:spcBef>
                <a:spcPts val="500"/>
              </a:spcBef>
              <a:spcAft>
                <a:spcPts val="0"/>
              </a:spcAft>
              <a:buClr>
                <a:schemeClr val="dk2"/>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0"/>
          <p:cNvSpPr txBox="1">
            <a:spLocks noGrp="1"/>
          </p:cNvSpPr>
          <p:nvPr>
            <p:ph type="body" idx="2"/>
          </p:nvPr>
        </p:nvSpPr>
        <p:spPr>
          <a:xfrm>
            <a:off x="6172200" y="2351313"/>
            <a:ext cx="5181600" cy="3825649"/>
          </a:xfrm>
          <a:prstGeom prst="rect">
            <a:avLst/>
          </a:prstGeom>
          <a:noFill/>
          <a:ln>
            <a:noFill/>
          </a:ln>
        </p:spPr>
        <p:txBody>
          <a:bodyPr spcFirstLastPara="1" wrap="square" lIns="0" tIns="45700" rIns="0" bIns="45700" anchor="t" anchorCtr="0">
            <a:no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0"/>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74" name="Google Shape;74;p40"/>
          <p:cNvSpPr txBox="1">
            <a:spLocks noGrp="1"/>
          </p:cNvSpPr>
          <p:nvPr>
            <p:ph type="body" idx="3"/>
          </p:nvPr>
        </p:nvSpPr>
        <p:spPr>
          <a:xfrm>
            <a:off x="838200" y="1456873"/>
            <a:ext cx="5181600" cy="657686"/>
          </a:xfrm>
          <a:prstGeom prst="rect">
            <a:avLst/>
          </a:prstGeom>
          <a:solidFill>
            <a:schemeClr val="dk2"/>
          </a:solid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400"/>
              <a:buNone/>
              <a:defRPr sz="2400" b="1">
                <a:solidFill>
                  <a:schemeClr val="lt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40"/>
          <p:cNvSpPr txBox="1">
            <a:spLocks noGrp="1"/>
          </p:cNvSpPr>
          <p:nvPr>
            <p:ph type="body" idx="4"/>
          </p:nvPr>
        </p:nvSpPr>
        <p:spPr>
          <a:xfrm>
            <a:off x="6172200" y="1454145"/>
            <a:ext cx="5181600" cy="657686"/>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400"/>
              <a:buNone/>
              <a:defRPr sz="2400" b="1">
                <a:solidFill>
                  <a:schemeClr val="lt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mparison / Split Screen">
  <p:cSld name="Comparison / Split Screen">
    <p:spTree>
      <p:nvGrpSpPr>
        <p:cNvPr id="1" name="Shape 670"/>
        <p:cNvGrpSpPr/>
        <p:nvPr/>
      </p:nvGrpSpPr>
      <p:grpSpPr>
        <a:xfrm>
          <a:off x="0" y="0"/>
          <a:ext cx="0" cy="0"/>
          <a:chOff x="0" y="0"/>
          <a:chExt cx="0" cy="0"/>
        </a:xfrm>
      </p:grpSpPr>
      <p:grpSp>
        <p:nvGrpSpPr>
          <p:cNvPr id="671" name="Google Shape;671;p36"/>
          <p:cNvGrpSpPr/>
          <p:nvPr/>
        </p:nvGrpSpPr>
        <p:grpSpPr>
          <a:xfrm>
            <a:off x="12146280" y="-4"/>
            <a:ext cx="45723" cy="6858008"/>
            <a:chOff x="-1" y="-2"/>
            <a:chExt cx="45722" cy="6858006"/>
          </a:xfrm>
        </p:grpSpPr>
        <p:sp>
          <p:nvSpPr>
            <p:cNvPr id="672" name="Google Shape;672;p36"/>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3" name="Google Shape;673;p36"/>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674" name="Google Shape;674;p36"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675" name="Google Shape;675;p36"/>
          <p:cNvGrpSpPr/>
          <p:nvPr/>
        </p:nvGrpSpPr>
        <p:grpSpPr>
          <a:xfrm>
            <a:off x="-4" y="-4"/>
            <a:ext cx="45724" cy="6858003"/>
            <a:chOff x="-2" y="-2"/>
            <a:chExt cx="45722" cy="6858002"/>
          </a:xfrm>
        </p:grpSpPr>
        <p:sp>
          <p:nvSpPr>
            <p:cNvPr id="676" name="Google Shape;676;p36"/>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7" name="Google Shape;677;p36"/>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678" name="Google Shape;678;p36"/>
          <p:cNvSpPr/>
          <p:nvPr/>
        </p:nvSpPr>
        <p:spPr>
          <a:xfrm>
            <a:off x="6096001" y="0"/>
            <a:ext cx="6052460" cy="68580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9" name="Google Shape;679;p36"/>
          <p:cNvSpPr txBox="1">
            <a:spLocks noGrp="1"/>
          </p:cNvSpPr>
          <p:nvPr>
            <p:ph type="body" idx="1"/>
          </p:nvPr>
        </p:nvSpPr>
        <p:spPr>
          <a:xfrm>
            <a:off x="805542" y="1034139"/>
            <a:ext cx="4361690" cy="4789716"/>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80" name="Google Shape;680;p36"/>
          <p:cNvSpPr txBox="1">
            <a:spLocks noGrp="1"/>
          </p:cNvSpPr>
          <p:nvPr>
            <p:ph type="body" idx="2"/>
          </p:nvPr>
        </p:nvSpPr>
        <p:spPr>
          <a:xfrm>
            <a:off x="6940135" y="1034139"/>
            <a:ext cx="4364193" cy="478971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81" name="Google Shape;681;p36"/>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682"/>
        <p:cNvGrpSpPr/>
        <p:nvPr/>
      </p:nvGrpSpPr>
      <p:grpSpPr>
        <a:xfrm>
          <a:off x="0" y="0"/>
          <a:ext cx="0" cy="0"/>
          <a:chOff x="0" y="0"/>
          <a:chExt cx="0" cy="0"/>
        </a:xfrm>
      </p:grpSpPr>
      <p:pic>
        <p:nvPicPr>
          <p:cNvPr id="683" name="Google Shape;683;p39" descr="image41-small.jpg"/>
          <p:cNvPicPr preferRelativeResize="0"/>
          <p:nvPr/>
        </p:nvPicPr>
        <p:blipFill rotWithShape="1">
          <a:blip r:embed="rId2">
            <a:alphaModFix/>
          </a:blip>
          <a:srcRect t="5730"/>
          <a:stretch/>
        </p:blipFill>
        <p:spPr>
          <a:xfrm>
            <a:off x="1522" y="-2"/>
            <a:ext cx="12188955" cy="6858002"/>
          </a:xfrm>
          <a:prstGeom prst="rect">
            <a:avLst/>
          </a:prstGeom>
          <a:noFill/>
          <a:ln>
            <a:noFill/>
          </a:ln>
        </p:spPr>
      </p:pic>
      <p:sp>
        <p:nvSpPr>
          <p:cNvPr id="684" name="Google Shape;684;p39"/>
          <p:cNvSpPr/>
          <p:nvPr/>
        </p:nvSpPr>
        <p:spPr>
          <a:xfrm>
            <a:off x="0" y="0"/>
            <a:ext cx="12192000" cy="6858000"/>
          </a:xfrm>
          <a:prstGeom prst="rect">
            <a:avLst/>
          </a:prstGeom>
          <a:gradFill>
            <a:gsLst>
              <a:gs pos="0">
                <a:srgbClr val="003375">
                  <a:alpha val="94901"/>
                </a:srgbClr>
              </a:gs>
              <a:gs pos="52000">
                <a:srgbClr val="003375">
                  <a:alpha val="80000"/>
                </a:srgbClr>
              </a:gs>
              <a:gs pos="73000">
                <a:srgbClr val="003375">
                  <a:alpha val="60000"/>
                </a:srgbClr>
              </a:gs>
              <a:gs pos="100000">
                <a:srgbClr val="003375">
                  <a:alpha val="20000"/>
                </a:srgbClr>
              </a:gs>
            </a:gsLst>
            <a:lin ang="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85" name="Google Shape;685;p39"/>
          <p:cNvSpPr txBox="1">
            <a:spLocks noGrp="1"/>
          </p:cNvSpPr>
          <p:nvPr>
            <p:ph type="title"/>
          </p:nvPr>
        </p:nvSpPr>
        <p:spPr>
          <a:xfrm>
            <a:off x="1197427" y="2967333"/>
            <a:ext cx="9307287" cy="92333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686" name="Google Shape;686;p39"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687" name="Google Shape;687;p39"/>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emplate Guidelines">
  <p:cSld name="Template Guidelines">
    <p:spTree>
      <p:nvGrpSpPr>
        <p:cNvPr id="1" name="Shape 688"/>
        <p:cNvGrpSpPr/>
        <p:nvPr/>
      </p:nvGrpSpPr>
      <p:grpSpPr>
        <a:xfrm>
          <a:off x="0" y="0"/>
          <a:ext cx="0" cy="0"/>
          <a:chOff x="0" y="0"/>
          <a:chExt cx="0" cy="0"/>
        </a:xfrm>
      </p:grpSpPr>
      <p:grpSp>
        <p:nvGrpSpPr>
          <p:cNvPr id="689" name="Google Shape;689;p92"/>
          <p:cNvGrpSpPr/>
          <p:nvPr/>
        </p:nvGrpSpPr>
        <p:grpSpPr>
          <a:xfrm>
            <a:off x="730250" y="1160800"/>
            <a:ext cx="2940050" cy="1370377"/>
            <a:chOff x="0" y="-1"/>
            <a:chExt cx="2940050" cy="1370375"/>
          </a:xfrm>
        </p:grpSpPr>
        <p:sp>
          <p:nvSpPr>
            <p:cNvPr id="690" name="Google Shape;690;p92"/>
            <p:cNvSpPr txBox="1"/>
            <p:nvPr/>
          </p:nvSpPr>
          <p:spPr>
            <a:xfrm>
              <a:off x="0" y="318531"/>
              <a:ext cx="2940050" cy="10518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a:solidFill>
                    <a:schemeClr val="dk1"/>
                  </a:solidFill>
                  <a:latin typeface="Arial"/>
                  <a:ea typeface="Arial"/>
                  <a:cs typeface="Arial"/>
                  <a:sym typeface="Arial"/>
                </a:rPr>
                <a:t>Arial</a:t>
              </a:r>
              <a:endParaRPr/>
            </a:p>
            <a:p>
              <a:pPr marL="0" marR="0" lvl="0" indent="0" algn="l" rtl="0">
                <a:spcBef>
                  <a:spcPts val="0"/>
                </a:spcBef>
                <a:spcAft>
                  <a:spcPts val="0"/>
                </a:spcAft>
                <a:buNone/>
              </a:pPr>
              <a:r>
                <a:rPr lang="en-GB" sz="3600" b="1">
                  <a:solidFill>
                    <a:schemeClr val="dk1"/>
                  </a:solidFill>
                  <a:latin typeface="Arial"/>
                  <a:ea typeface="Arial"/>
                  <a:cs typeface="Arial"/>
                  <a:sym typeface="Arial"/>
                </a:rPr>
                <a:t>Arial Bold</a:t>
              </a:r>
              <a:endParaRPr/>
            </a:p>
          </p:txBody>
        </p:sp>
        <p:sp>
          <p:nvSpPr>
            <p:cNvPr id="691" name="Google Shape;691;p92"/>
            <p:cNvSpPr txBox="1"/>
            <p:nvPr/>
          </p:nvSpPr>
          <p:spPr>
            <a:xfrm>
              <a:off x="3628" y="-1"/>
              <a:ext cx="2449162" cy="2219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98A1A7"/>
                  </a:solidFill>
                  <a:latin typeface="Arial"/>
                  <a:ea typeface="Arial"/>
                  <a:cs typeface="Arial"/>
                  <a:sym typeface="Arial"/>
                </a:rPr>
                <a:t>Fonts to use</a:t>
              </a:r>
              <a:endParaRPr/>
            </a:p>
          </p:txBody>
        </p:sp>
      </p:grpSp>
      <p:grpSp>
        <p:nvGrpSpPr>
          <p:cNvPr id="692" name="Google Shape;692;p92"/>
          <p:cNvGrpSpPr/>
          <p:nvPr/>
        </p:nvGrpSpPr>
        <p:grpSpPr>
          <a:xfrm>
            <a:off x="730244" y="3170591"/>
            <a:ext cx="5689661" cy="2963890"/>
            <a:chOff x="-3" y="-2"/>
            <a:chExt cx="5689660" cy="2963889"/>
          </a:xfrm>
        </p:grpSpPr>
        <p:grpSp>
          <p:nvGrpSpPr>
            <p:cNvPr id="693" name="Google Shape;693;p92"/>
            <p:cNvGrpSpPr/>
            <p:nvPr/>
          </p:nvGrpSpPr>
          <p:grpSpPr>
            <a:xfrm>
              <a:off x="-3" y="-2"/>
              <a:ext cx="3355350" cy="2161644"/>
              <a:chOff x="-3" y="-2"/>
              <a:chExt cx="3355349" cy="2161643"/>
            </a:xfrm>
          </p:grpSpPr>
          <p:grpSp>
            <p:nvGrpSpPr>
              <p:cNvPr id="694" name="Google Shape;694;p92"/>
              <p:cNvGrpSpPr/>
              <p:nvPr/>
            </p:nvGrpSpPr>
            <p:grpSpPr>
              <a:xfrm>
                <a:off x="-3" y="517842"/>
                <a:ext cx="1097286" cy="1097285"/>
                <a:chOff x="-1" y="-1"/>
                <a:chExt cx="1097284" cy="1097284"/>
              </a:xfrm>
            </p:grpSpPr>
            <p:sp>
              <p:nvSpPr>
                <p:cNvPr id="695" name="Google Shape;695;p92"/>
                <p:cNvSpPr/>
                <p:nvPr/>
              </p:nvSpPr>
              <p:spPr>
                <a:xfrm>
                  <a:off x="-1" y="-1"/>
                  <a:ext cx="1097284" cy="109728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96" name="Google Shape;696;p92"/>
                <p:cNvSpPr txBox="1"/>
                <p:nvPr/>
              </p:nvSpPr>
              <p:spPr>
                <a:xfrm>
                  <a:off x="-1" y="404228"/>
                  <a:ext cx="1097284" cy="28882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400">
                      <a:solidFill>
                        <a:srgbClr val="FFFFFF"/>
                      </a:solidFill>
                      <a:latin typeface="Arial"/>
                      <a:ea typeface="Arial"/>
                      <a:cs typeface="Arial"/>
                      <a:sym typeface="Arial"/>
                    </a:rPr>
                    <a:t>Primary</a:t>
                  </a:r>
                  <a:endParaRPr/>
                </a:p>
              </p:txBody>
            </p:sp>
          </p:grpSp>
          <p:grpSp>
            <p:nvGrpSpPr>
              <p:cNvPr id="697" name="Google Shape;697;p92"/>
              <p:cNvGrpSpPr/>
              <p:nvPr/>
            </p:nvGrpSpPr>
            <p:grpSpPr>
              <a:xfrm>
                <a:off x="1129028" y="517842"/>
                <a:ext cx="1097285" cy="1097285"/>
                <a:chOff x="-1" y="-1"/>
                <a:chExt cx="1097284" cy="1097284"/>
              </a:xfrm>
            </p:grpSpPr>
            <p:sp>
              <p:nvSpPr>
                <p:cNvPr id="698" name="Google Shape;698;p92"/>
                <p:cNvSpPr/>
                <p:nvPr/>
              </p:nvSpPr>
              <p:spPr>
                <a:xfrm>
                  <a:off x="-1" y="-1"/>
                  <a:ext cx="1097284" cy="1097284"/>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99" name="Google Shape;699;p92"/>
                <p:cNvSpPr txBox="1"/>
                <p:nvPr/>
              </p:nvSpPr>
              <p:spPr>
                <a:xfrm>
                  <a:off x="-1" y="404228"/>
                  <a:ext cx="1097284" cy="28882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400">
                      <a:solidFill>
                        <a:srgbClr val="FFFFFF"/>
                      </a:solidFill>
                      <a:latin typeface="Arial"/>
                      <a:ea typeface="Arial"/>
                      <a:cs typeface="Arial"/>
                      <a:sym typeface="Arial"/>
                    </a:rPr>
                    <a:t>Primary</a:t>
                  </a:r>
                  <a:endParaRPr/>
                </a:p>
              </p:txBody>
            </p:sp>
          </p:grpSp>
          <p:grpSp>
            <p:nvGrpSpPr>
              <p:cNvPr id="700" name="Google Shape;700;p92"/>
              <p:cNvGrpSpPr/>
              <p:nvPr/>
            </p:nvGrpSpPr>
            <p:grpSpPr>
              <a:xfrm>
                <a:off x="2258059" y="517842"/>
                <a:ext cx="1097287" cy="1097285"/>
                <a:chOff x="-2" y="-1"/>
                <a:chExt cx="1097285" cy="1097284"/>
              </a:xfrm>
            </p:grpSpPr>
            <p:sp>
              <p:nvSpPr>
                <p:cNvPr id="701" name="Google Shape;701;p92"/>
                <p:cNvSpPr/>
                <p:nvPr/>
              </p:nvSpPr>
              <p:spPr>
                <a:xfrm>
                  <a:off x="-2" y="-1"/>
                  <a:ext cx="1097285" cy="1097284"/>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02" name="Google Shape;702;p92"/>
                <p:cNvSpPr txBox="1"/>
                <p:nvPr/>
              </p:nvSpPr>
              <p:spPr>
                <a:xfrm>
                  <a:off x="-2" y="404228"/>
                  <a:ext cx="1097285" cy="28882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400">
                      <a:solidFill>
                        <a:srgbClr val="FFFFFF"/>
                      </a:solidFill>
                      <a:latin typeface="Arial"/>
                      <a:ea typeface="Arial"/>
                      <a:cs typeface="Arial"/>
                      <a:sym typeface="Arial"/>
                    </a:rPr>
                    <a:t>Primary</a:t>
                  </a:r>
                  <a:endParaRPr/>
                </a:p>
              </p:txBody>
            </p:sp>
          </p:grpSp>
          <p:grpSp>
            <p:nvGrpSpPr>
              <p:cNvPr id="703" name="Google Shape;703;p92"/>
              <p:cNvGrpSpPr/>
              <p:nvPr/>
            </p:nvGrpSpPr>
            <p:grpSpPr>
              <a:xfrm>
                <a:off x="-3" y="1674609"/>
                <a:ext cx="822966" cy="487032"/>
                <a:chOff x="-1" y="-1"/>
                <a:chExt cx="822964" cy="487031"/>
              </a:xfrm>
            </p:grpSpPr>
            <p:sp>
              <p:nvSpPr>
                <p:cNvPr id="704" name="Google Shape;704;p92"/>
                <p:cNvSpPr/>
                <p:nvPr/>
              </p:nvSpPr>
              <p:spPr>
                <a:xfrm>
                  <a:off x="-1" y="-1"/>
                  <a:ext cx="822964" cy="487031"/>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05" name="Google Shape;705;p92"/>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grpSp>
            <p:nvGrpSpPr>
              <p:cNvPr id="706" name="Google Shape;706;p92"/>
              <p:cNvGrpSpPr/>
              <p:nvPr/>
            </p:nvGrpSpPr>
            <p:grpSpPr>
              <a:xfrm>
                <a:off x="844125" y="1674609"/>
                <a:ext cx="822965" cy="487032"/>
                <a:chOff x="-1" y="-1"/>
                <a:chExt cx="822964" cy="487031"/>
              </a:xfrm>
            </p:grpSpPr>
            <p:sp>
              <p:nvSpPr>
                <p:cNvPr id="707" name="Google Shape;707;p92"/>
                <p:cNvSpPr/>
                <p:nvPr/>
              </p:nvSpPr>
              <p:spPr>
                <a:xfrm>
                  <a:off x="-1" y="-1"/>
                  <a:ext cx="822964" cy="487031"/>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08" name="Google Shape;708;p92"/>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grpSp>
            <p:nvGrpSpPr>
              <p:cNvPr id="709" name="Google Shape;709;p92"/>
              <p:cNvGrpSpPr/>
              <p:nvPr/>
            </p:nvGrpSpPr>
            <p:grpSpPr>
              <a:xfrm>
                <a:off x="1688252" y="1674609"/>
                <a:ext cx="822965" cy="487032"/>
                <a:chOff x="-1" y="-1"/>
                <a:chExt cx="822964" cy="487031"/>
              </a:xfrm>
            </p:grpSpPr>
            <p:sp>
              <p:nvSpPr>
                <p:cNvPr id="710" name="Google Shape;710;p92"/>
                <p:cNvSpPr/>
                <p:nvPr/>
              </p:nvSpPr>
              <p:spPr>
                <a:xfrm>
                  <a:off x="-1" y="-1"/>
                  <a:ext cx="822964" cy="487031"/>
                </a:xfrm>
                <a:prstGeom prst="rect">
                  <a:avLst/>
                </a:prstGeom>
                <a:solidFill>
                  <a:schemeClr val="accent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11" name="Google Shape;711;p92"/>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grpSp>
            <p:nvGrpSpPr>
              <p:cNvPr id="712" name="Google Shape;712;p92"/>
              <p:cNvGrpSpPr/>
              <p:nvPr/>
            </p:nvGrpSpPr>
            <p:grpSpPr>
              <a:xfrm>
                <a:off x="2532379" y="1674609"/>
                <a:ext cx="822965" cy="487032"/>
                <a:chOff x="-1" y="-1"/>
                <a:chExt cx="822964" cy="487031"/>
              </a:xfrm>
            </p:grpSpPr>
            <p:sp>
              <p:nvSpPr>
                <p:cNvPr id="713" name="Google Shape;713;p92"/>
                <p:cNvSpPr/>
                <p:nvPr/>
              </p:nvSpPr>
              <p:spPr>
                <a:xfrm>
                  <a:off x="-1" y="-1"/>
                  <a:ext cx="822964" cy="487031"/>
                </a:xfrm>
                <a:prstGeom prst="rect">
                  <a:avLst/>
                </a:prstGeom>
                <a:solidFill>
                  <a:schemeClr val="accent6"/>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14" name="Google Shape;714;p92"/>
                <p:cNvSpPr txBox="1"/>
                <p:nvPr/>
              </p:nvSpPr>
              <p:spPr>
                <a:xfrm>
                  <a:off x="-1" y="130020"/>
                  <a:ext cx="822964" cy="226984"/>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GB" sz="1000">
                      <a:solidFill>
                        <a:srgbClr val="FFFFFF"/>
                      </a:solidFill>
                      <a:latin typeface="Arial"/>
                      <a:ea typeface="Arial"/>
                      <a:cs typeface="Arial"/>
                      <a:sym typeface="Arial"/>
                    </a:rPr>
                    <a:t>Secondary</a:t>
                  </a:r>
                  <a:endParaRPr/>
                </a:p>
              </p:txBody>
            </p:sp>
          </p:grpSp>
          <p:sp>
            <p:nvSpPr>
              <p:cNvPr id="715" name="Google Shape;715;p92"/>
              <p:cNvSpPr txBox="1"/>
              <p:nvPr/>
            </p:nvSpPr>
            <p:spPr>
              <a:xfrm>
                <a:off x="-2" y="-2"/>
                <a:ext cx="3355343" cy="2219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98A1A7"/>
                    </a:solidFill>
                    <a:latin typeface="Arial"/>
                    <a:ea typeface="Arial"/>
                    <a:cs typeface="Arial"/>
                    <a:sym typeface="Arial"/>
                  </a:rPr>
                  <a:t>Color palette /</a:t>
                </a:r>
                <a:r>
                  <a:rPr lang="en-GB" sz="1200">
                    <a:solidFill>
                      <a:srgbClr val="98A1A7"/>
                    </a:solidFill>
                    <a:latin typeface="Arial"/>
                    <a:ea typeface="Arial"/>
                    <a:cs typeface="Arial"/>
                    <a:sym typeface="Arial"/>
                  </a:rPr>
                  <a:t> can be seen in color menu </a:t>
                </a:r>
                <a:r>
                  <a:rPr lang="en-GB" sz="1200">
                    <a:solidFill>
                      <a:srgbClr val="98A1A7"/>
                    </a:solidFill>
                    <a:latin typeface="Noto Sans Symbols"/>
                    <a:ea typeface="Noto Sans Symbols"/>
                    <a:cs typeface="Noto Sans Symbols"/>
                    <a:sym typeface="Noto Sans Symbols"/>
                  </a:rPr>
                  <a:t>🡪</a:t>
                </a:r>
                <a:endParaRPr/>
              </a:p>
            </p:txBody>
          </p:sp>
        </p:grpSp>
        <p:grpSp>
          <p:nvGrpSpPr>
            <p:cNvPr id="716" name="Google Shape;716;p92"/>
            <p:cNvGrpSpPr/>
            <p:nvPr/>
          </p:nvGrpSpPr>
          <p:grpSpPr>
            <a:xfrm>
              <a:off x="3841750" y="124430"/>
              <a:ext cx="1847907" cy="2086275"/>
              <a:chOff x="-2" y="-2"/>
              <a:chExt cx="1847906" cy="2086274"/>
            </a:xfrm>
          </p:grpSpPr>
          <p:pic>
            <p:nvPicPr>
              <p:cNvPr id="717" name="Google Shape;717;p92" descr="image2.png"/>
              <p:cNvPicPr preferRelativeResize="0"/>
              <p:nvPr/>
            </p:nvPicPr>
            <p:blipFill rotWithShape="1">
              <a:blip r:embed="rId2">
                <a:alphaModFix/>
              </a:blip>
              <a:srcRect t="12635"/>
              <a:stretch/>
            </p:blipFill>
            <p:spPr>
              <a:xfrm>
                <a:off x="-2" y="649592"/>
                <a:ext cx="1739905" cy="1436680"/>
              </a:xfrm>
              <a:prstGeom prst="rect">
                <a:avLst/>
              </a:prstGeom>
              <a:noFill/>
              <a:ln>
                <a:noFill/>
              </a:ln>
            </p:spPr>
          </p:pic>
          <p:sp>
            <p:nvSpPr>
              <p:cNvPr id="718" name="Google Shape;718;p92"/>
              <p:cNvSpPr/>
              <p:nvPr/>
            </p:nvSpPr>
            <p:spPr>
              <a:xfrm rot="5400000">
                <a:off x="741158" y="350507"/>
                <a:ext cx="68582" cy="509725"/>
              </a:xfrm>
              <a:custGeom>
                <a:avLst/>
                <a:gdLst/>
                <a:ahLst/>
                <a:cxnLst/>
                <a:rect l="l" t="t" r="r" b="b"/>
                <a:pathLst>
                  <a:path w="21600" h="21600" extrusionOk="0">
                    <a:moveTo>
                      <a:pt x="21600" y="21600"/>
                    </a:moveTo>
                    <a:lnTo>
                      <a:pt x="0" y="10800"/>
                    </a:lnTo>
                    <a:lnTo>
                      <a:pt x="0" y="0"/>
                    </a:lnTo>
                  </a:path>
                </a:pathLst>
              </a:custGeom>
              <a:noFill/>
              <a:ln w="19050" cap="flat" cmpd="sng">
                <a:solidFill>
                  <a:srgbClr val="242424"/>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19" name="Google Shape;719;p92"/>
              <p:cNvSpPr/>
              <p:nvPr/>
            </p:nvSpPr>
            <p:spPr>
              <a:xfrm rot="5400000">
                <a:off x="1325299" y="254217"/>
                <a:ext cx="130806" cy="640083"/>
              </a:xfrm>
              <a:custGeom>
                <a:avLst/>
                <a:gdLst/>
                <a:ahLst/>
                <a:cxnLst/>
                <a:rect l="l" t="t" r="r" b="b"/>
                <a:pathLst>
                  <a:path w="21600" h="21600" extrusionOk="0">
                    <a:moveTo>
                      <a:pt x="21600" y="21600"/>
                    </a:moveTo>
                    <a:lnTo>
                      <a:pt x="0" y="10800"/>
                    </a:lnTo>
                    <a:lnTo>
                      <a:pt x="0" y="0"/>
                    </a:lnTo>
                  </a:path>
                </a:pathLst>
              </a:custGeom>
              <a:noFill/>
              <a:ln w="19050" cap="flat" cmpd="sng">
                <a:solidFill>
                  <a:srgbClr val="242424"/>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20" name="Google Shape;720;p92"/>
              <p:cNvSpPr txBox="1"/>
              <p:nvPr/>
            </p:nvSpPr>
            <p:spPr>
              <a:xfrm>
                <a:off x="418558" y="169509"/>
                <a:ext cx="713780" cy="1478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chemeClr val="dk1"/>
                    </a:solidFill>
                    <a:latin typeface="Arial"/>
                    <a:ea typeface="Arial"/>
                    <a:cs typeface="Arial"/>
                    <a:sym typeface="Arial"/>
                  </a:rPr>
                  <a:t>Primary</a:t>
                </a:r>
                <a:endParaRPr/>
              </a:p>
            </p:txBody>
          </p:sp>
          <p:sp>
            <p:nvSpPr>
              <p:cNvPr id="721" name="Google Shape;721;p92"/>
              <p:cNvSpPr txBox="1"/>
              <p:nvPr/>
            </p:nvSpPr>
            <p:spPr>
              <a:xfrm>
                <a:off x="933501" y="-2"/>
                <a:ext cx="914403" cy="14783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chemeClr val="dk1"/>
                    </a:solidFill>
                    <a:latin typeface="Arial"/>
                    <a:ea typeface="Arial"/>
                    <a:cs typeface="Arial"/>
                    <a:sym typeface="Arial"/>
                  </a:rPr>
                  <a:t>Secondary</a:t>
                </a:r>
                <a:endParaRPr/>
              </a:p>
            </p:txBody>
          </p:sp>
        </p:grpSp>
        <p:sp>
          <p:nvSpPr>
            <p:cNvPr id="722" name="Google Shape;722;p92"/>
            <p:cNvSpPr txBox="1"/>
            <p:nvPr/>
          </p:nvSpPr>
          <p:spPr>
            <a:xfrm>
              <a:off x="0" y="2400909"/>
              <a:ext cx="4406619" cy="56297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chemeClr val="dk1"/>
                  </a:solidFill>
                  <a:latin typeface="Arial"/>
                  <a:ea typeface="Arial"/>
                  <a:cs typeface="Arial"/>
                  <a:sym typeface="Arial"/>
                </a:rPr>
                <a:t>Primary colors are used for highlighting keywords and similar, while the secondary palette can be used when you need additional highlight colors, e.g. for charts and shapes.</a:t>
              </a:r>
              <a:endParaRPr/>
            </a:p>
          </p:txBody>
        </p:sp>
      </p:grpSp>
      <p:grpSp>
        <p:nvGrpSpPr>
          <p:cNvPr id="723" name="Google Shape;723;p92"/>
          <p:cNvGrpSpPr/>
          <p:nvPr/>
        </p:nvGrpSpPr>
        <p:grpSpPr>
          <a:xfrm>
            <a:off x="0" y="-13"/>
            <a:ext cx="12192000" cy="825120"/>
            <a:chOff x="0" y="-7"/>
            <a:chExt cx="12192000" cy="825118"/>
          </a:xfrm>
        </p:grpSpPr>
        <p:sp>
          <p:nvSpPr>
            <p:cNvPr id="724" name="Google Shape;724;p92"/>
            <p:cNvSpPr/>
            <p:nvPr/>
          </p:nvSpPr>
          <p:spPr>
            <a:xfrm>
              <a:off x="0" y="-7"/>
              <a:ext cx="12192000" cy="825117"/>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5" name="Google Shape;725;p92"/>
            <p:cNvSpPr txBox="1"/>
            <p:nvPr/>
          </p:nvSpPr>
          <p:spPr>
            <a:xfrm>
              <a:off x="5136864" y="181718"/>
              <a:ext cx="5832184" cy="442053"/>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200">
                  <a:solidFill>
                    <a:srgbClr val="FFFFFF"/>
                  </a:solidFill>
                  <a:latin typeface="Arial"/>
                  <a:ea typeface="Arial"/>
                  <a:cs typeface="Arial"/>
                  <a:sym typeface="Arial"/>
                </a:rPr>
                <a:t>Delete or hide this slide before starting your presentation. You can always review these guidelines by going to “New Slide” in main menu and insert it again.</a:t>
              </a:r>
              <a:endParaRPr/>
            </a:p>
          </p:txBody>
        </p:sp>
        <p:sp>
          <p:nvSpPr>
            <p:cNvPr id="726" name="Google Shape;726;p92"/>
            <p:cNvSpPr txBox="1"/>
            <p:nvPr/>
          </p:nvSpPr>
          <p:spPr>
            <a:xfrm>
              <a:off x="1222951" y="120163"/>
              <a:ext cx="3291910" cy="45055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600" b="1">
                  <a:solidFill>
                    <a:srgbClr val="FFFFFF"/>
                  </a:solidFill>
                  <a:latin typeface="Arial"/>
                  <a:ea typeface="Arial"/>
                  <a:cs typeface="Arial"/>
                  <a:sym typeface="Arial"/>
                </a:rPr>
                <a:t>TEMPLATE GUIDELINES</a:t>
              </a:r>
              <a:endParaRPr/>
            </a:p>
          </p:txBody>
        </p:sp>
        <p:cxnSp>
          <p:nvCxnSpPr>
            <p:cNvPr id="727" name="Google Shape;727;p92"/>
            <p:cNvCxnSpPr/>
            <p:nvPr/>
          </p:nvCxnSpPr>
          <p:spPr>
            <a:xfrm>
              <a:off x="4887686" y="-4"/>
              <a:ext cx="1" cy="825115"/>
            </a:xfrm>
            <a:prstGeom prst="straightConnector1">
              <a:avLst/>
            </a:prstGeom>
            <a:noFill/>
            <a:ln w="9525" cap="flat" cmpd="sng">
              <a:solidFill>
                <a:srgbClr val="FFFFFF"/>
              </a:solidFill>
              <a:prstDash val="solid"/>
              <a:miter lim="800000"/>
              <a:headEnd type="none" w="sm" len="sm"/>
              <a:tailEnd type="none" w="sm" len="sm"/>
            </a:ln>
          </p:spPr>
        </p:cxnSp>
      </p:grpSp>
      <p:cxnSp>
        <p:nvCxnSpPr>
          <p:cNvPr id="728" name="Google Shape;728;p92"/>
          <p:cNvCxnSpPr/>
          <p:nvPr/>
        </p:nvCxnSpPr>
        <p:spPr>
          <a:xfrm flipH="1">
            <a:off x="6814457" y="1330076"/>
            <a:ext cx="1" cy="4731544"/>
          </a:xfrm>
          <a:prstGeom prst="straightConnector1">
            <a:avLst/>
          </a:prstGeom>
          <a:noFill/>
          <a:ln w="9525" cap="flat" cmpd="sng">
            <a:solidFill>
              <a:schemeClr val="accent2"/>
            </a:solidFill>
            <a:prstDash val="solid"/>
            <a:miter lim="8000"/>
            <a:headEnd type="none" w="sm" len="sm"/>
            <a:tailEnd type="none" w="sm" len="sm"/>
          </a:ln>
        </p:spPr>
      </p:cxnSp>
      <p:grpSp>
        <p:nvGrpSpPr>
          <p:cNvPr id="729" name="Google Shape;729;p92"/>
          <p:cNvGrpSpPr/>
          <p:nvPr/>
        </p:nvGrpSpPr>
        <p:grpSpPr>
          <a:xfrm>
            <a:off x="7209014" y="1157926"/>
            <a:ext cx="4011839" cy="3710713"/>
            <a:chOff x="0" y="0"/>
            <a:chExt cx="4011838" cy="3710712"/>
          </a:xfrm>
        </p:grpSpPr>
        <p:sp>
          <p:nvSpPr>
            <p:cNvPr id="730" name="Google Shape;730;p92"/>
            <p:cNvSpPr txBox="1"/>
            <p:nvPr/>
          </p:nvSpPr>
          <p:spPr>
            <a:xfrm>
              <a:off x="0" y="490728"/>
              <a:ext cx="4011838" cy="3219984"/>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chemeClr val="accent1"/>
                </a:buClr>
                <a:buSzPts val="1400"/>
                <a:buFont typeface="Arial"/>
                <a:buChar char="▪"/>
              </a:pPr>
              <a:r>
                <a:rPr lang="en-GB" sz="1400" b="1">
                  <a:solidFill>
                    <a:schemeClr val="dk1"/>
                  </a:solidFill>
                  <a:latin typeface="Arial"/>
                  <a:ea typeface="Arial"/>
                  <a:cs typeface="Arial"/>
                  <a:sym typeface="Arial"/>
                </a:rPr>
                <a:t>Insert client logo if </a:t>
              </a:r>
              <a:br>
                <a:rPr lang="en-GB" sz="1400" b="1">
                  <a:solidFill>
                    <a:schemeClr val="dk1"/>
                  </a:solidFill>
                  <a:latin typeface="Arial"/>
                  <a:ea typeface="Arial"/>
                  <a:cs typeface="Arial"/>
                  <a:sym typeface="Arial"/>
                </a:rPr>
              </a:br>
              <a:r>
                <a:rPr lang="en-GB" sz="1400" b="0">
                  <a:solidFill>
                    <a:schemeClr val="dk1"/>
                  </a:solidFill>
                  <a:latin typeface="Arial"/>
                  <a:ea typeface="Arial"/>
                  <a:cs typeface="Arial"/>
                  <a:sym typeface="Arial"/>
                </a:rPr>
                <a:t>(1) Pitching</a:t>
              </a:r>
              <a:br>
                <a:rPr lang="en-GB" sz="1400" b="0">
                  <a:solidFill>
                    <a:schemeClr val="dk1"/>
                  </a:solidFill>
                  <a:latin typeface="Arial"/>
                  <a:ea typeface="Arial"/>
                  <a:cs typeface="Arial"/>
                  <a:sym typeface="Arial"/>
                </a:rPr>
              </a:br>
              <a:r>
                <a:rPr lang="en-GB" sz="1400" b="0">
                  <a:solidFill>
                    <a:schemeClr val="dk1"/>
                  </a:solidFill>
                  <a:latin typeface="Arial"/>
                  <a:ea typeface="Arial"/>
                  <a:cs typeface="Arial"/>
                  <a:sym typeface="Arial"/>
                </a:rPr>
                <a:t>(2) On a client-specific project. </a:t>
              </a:r>
              <a:br>
                <a:rPr lang="en-GB" sz="1400" b="0">
                  <a:solidFill>
                    <a:schemeClr val="dk1"/>
                  </a:solidFill>
                  <a:latin typeface="Arial"/>
                  <a:ea typeface="Arial"/>
                  <a:cs typeface="Arial"/>
                  <a:sym typeface="Arial"/>
                </a:rPr>
              </a:br>
              <a:br>
                <a:rPr lang="en-GB" sz="1400" b="0">
                  <a:solidFill>
                    <a:schemeClr val="dk1"/>
                  </a:solidFill>
                  <a:latin typeface="Arial"/>
                  <a:ea typeface="Arial"/>
                  <a:cs typeface="Arial"/>
                  <a:sym typeface="Arial"/>
                </a:rPr>
              </a:br>
              <a:r>
                <a:rPr lang="en-GB" sz="1400" b="0" u="sng">
                  <a:solidFill>
                    <a:schemeClr val="dk1"/>
                  </a:solidFill>
                  <a:latin typeface="Arial"/>
                  <a:ea typeface="Arial"/>
                  <a:cs typeface="Arial"/>
                  <a:sym typeface="Arial"/>
                </a:rPr>
                <a:t>Not</a:t>
              </a:r>
              <a:r>
                <a:rPr lang="en-GB" sz="1400" b="0">
                  <a:solidFill>
                    <a:schemeClr val="dk1"/>
                  </a:solidFill>
                  <a:latin typeface="Arial"/>
                  <a:ea typeface="Arial"/>
                  <a:cs typeface="Arial"/>
                  <a:sym typeface="Arial"/>
                </a:rPr>
                <a:t> at Business School. Please confirm </a:t>
              </a:r>
              <a:br>
                <a:rPr lang="en-GB" sz="1400" b="0">
                  <a:solidFill>
                    <a:schemeClr val="dk1"/>
                  </a:solidFill>
                  <a:latin typeface="Arial"/>
                  <a:ea typeface="Arial"/>
                  <a:cs typeface="Arial"/>
                  <a:sym typeface="Arial"/>
                </a:rPr>
              </a:br>
              <a:r>
                <a:rPr lang="en-GB" sz="1400" b="0">
                  <a:solidFill>
                    <a:schemeClr val="dk1"/>
                  </a:solidFill>
                  <a:latin typeface="Arial"/>
                  <a:ea typeface="Arial"/>
                  <a:cs typeface="Arial"/>
                  <a:sym typeface="Arial"/>
                </a:rPr>
                <a:t>logo with PM before giving presentation.</a:t>
              </a:r>
              <a:endParaRPr/>
            </a:p>
            <a:p>
              <a:pPr marL="285750" marR="0" lvl="0" indent="-171450" algn="l" rtl="0">
                <a:spcBef>
                  <a:spcPts val="600"/>
                </a:spcBef>
                <a:spcAft>
                  <a:spcPts val="0"/>
                </a:spcAft>
                <a:buClr>
                  <a:schemeClr val="accent1"/>
                </a:buClr>
                <a:buSzPts val="1800"/>
                <a:buFont typeface="Arial"/>
                <a:buNone/>
              </a:pPr>
              <a:endParaRPr sz="1800" b="0">
                <a:solidFill>
                  <a:schemeClr val="dk1"/>
                </a:solidFill>
                <a:latin typeface="Arial"/>
                <a:ea typeface="Arial"/>
                <a:cs typeface="Arial"/>
                <a:sym typeface="Arial"/>
              </a:endParaRPr>
            </a:p>
            <a:p>
              <a:pPr marL="285750" marR="0" lvl="0" indent="-285750" algn="l" rtl="0">
                <a:spcBef>
                  <a:spcPts val="600"/>
                </a:spcBef>
                <a:spcAft>
                  <a:spcPts val="0"/>
                </a:spcAft>
                <a:buClr>
                  <a:schemeClr val="accent1"/>
                </a:buClr>
                <a:buSzPts val="1400"/>
                <a:buFont typeface="Arial"/>
                <a:buChar char="▪"/>
              </a:pPr>
              <a:r>
                <a:rPr lang="en-GB" sz="1400">
                  <a:solidFill>
                    <a:schemeClr val="dk1"/>
                  </a:solidFill>
                  <a:latin typeface="Arial"/>
                  <a:ea typeface="Arial"/>
                  <a:cs typeface="Arial"/>
                  <a:sym typeface="Arial"/>
                </a:rPr>
                <a:t>View the separate PDF document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“iOpener Template Help File” to find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resources for images and icons.</a:t>
              </a:r>
              <a:endParaRPr/>
            </a:p>
            <a:p>
              <a:pPr marL="285750" marR="0" lvl="0" indent="-171450" algn="l" rtl="0">
                <a:spcBef>
                  <a:spcPts val="600"/>
                </a:spcBef>
                <a:spcAft>
                  <a:spcPts val="0"/>
                </a:spcAft>
                <a:buClr>
                  <a:schemeClr val="accent1"/>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600"/>
                </a:spcBef>
                <a:spcAft>
                  <a:spcPts val="0"/>
                </a:spcAft>
                <a:buClr>
                  <a:schemeClr val="accent1"/>
                </a:buClr>
                <a:buSzPts val="1400"/>
                <a:buFont typeface="Arial"/>
                <a:buChar char="▪"/>
              </a:pPr>
              <a:r>
                <a:rPr lang="en-GB" sz="1400">
                  <a:solidFill>
                    <a:schemeClr val="dk1"/>
                  </a:solidFill>
                  <a:latin typeface="Arial"/>
                  <a:ea typeface="Arial"/>
                  <a:cs typeface="Arial"/>
                  <a:sym typeface="Arial"/>
                </a:rPr>
                <a:t>Need help with template?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Contact clientservices@iopener.com</a:t>
              </a:r>
              <a:endParaRPr/>
            </a:p>
          </p:txBody>
        </p:sp>
        <p:sp>
          <p:nvSpPr>
            <p:cNvPr id="731" name="Google Shape;731;p92"/>
            <p:cNvSpPr txBox="1"/>
            <p:nvPr/>
          </p:nvSpPr>
          <p:spPr>
            <a:xfrm>
              <a:off x="0" y="0"/>
              <a:ext cx="2449164" cy="2219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98A1A7"/>
                  </a:solidFill>
                  <a:latin typeface="Arial"/>
                  <a:ea typeface="Arial"/>
                  <a:cs typeface="Arial"/>
                  <a:sym typeface="Arial"/>
                </a:rPr>
                <a:t>General advice</a:t>
              </a:r>
              <a:endParaRPr/>
            </a:p>
          </p:txBody>
        </p:sp>
      </p:grpSp>
      <p:cxnSp>
        <p:nvCxnSpPr>
          <p:cNvPr id="732" name="Google Shape;732;p92"/>
          <p:cNvCxnSpPr/>
          <p:nvPr/>
        </p:nvCxnSpPr>
        <p:spPr>
          <a:xfrm flipH="1">
            <a:off x="6814457" y="1330076"/>
            <a:ext cx="1" cy="4731544"/>
          </a:xfrm>
          <a:prstGeom prst="straightConnector1">
            <a:avLst/>
          </a:prstGeom>
          <a:noFill/>
          <a:ln w="9525" cap="flat" cmpd="sng">
            <a:solidFill>
              <a:schemeClr val="accent2"/>
            </a:solidFill>
            <a:prstDash val="solid"/>
            <a:miter lim="8000"/>
            <a:headEnd type="none" w="sm" len="sm"/>
            <a:tailEnd type="none" w="sm" len="sm"/>
          </a:ln>
        </p:spPr>
      </p:cxnSp>
      <p:sp>
        <p:nvSpPr>
          <p:cNvPr id="733" name="Google Shape;733;p92"/>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iOpener at a glance">
  <p:cSld name="iOpener at a glance">
    <p:spTree>
      <p:nvGrpSpPr>
        <p:cNvPr id="1" name="Shape 734"/>
        <p:cNvGrpSpPr/>
        <p:nvPr/>
      </p:nvGrpSpPr>
      <p:grpSpPr>
        <a:xfrm>
          <a:off x="0" y="0"/>
          <a:ext cx="0" cy="0"/>
          <a:chOff x="0" y="0"/>
          <a:chExt cx="0" cy="0"/>
        </a:xfrm>
      </p:grpSpPr>
      <p:grpSp>
        <p:nvGrpSpPr>
          <p:cNvPr id="735" name="Google Shape;735;p93"/>
          <p:cNvGrpSpPr/>
          <p:nvPr/>
        </p:nvGrpSpPr>
        <p:grpSpPr>
          <a:xfrm>
            <a:off x="12146280" y="-4"/>
            <a:ext cx="45723" cy="6858008"/>
            <a:chOff x="-1" y="-2"/>
            <a:chExt cx="45722" cy="6858006"/>
          </a:xfrm>
        </p:grpSpPr>
        <p:sp>
          <p:nvSpPr>
            <p:cNvPr id="736" name="Google Shape;736;p93"/>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37" name="Google Shape;737;p93"/>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738" name="Google Shape;738;p93"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739" name="Google Shape;739;p93"/>
          <p:cNvGrpSpPr/>
          <p:nvPr/>
        </p:nvGrpSpPr>
        <p:grpSpPr>
          <a:xfrm>
            <a:off x="-4" y="-4"/>
            <a:ext cx="45724" cy="6858003"/>
            <a:chOff x="-2" y="-2"/>
            <a:chExt cx="45722" cy="6858002"/>
          </a:xfrm>
        </p:grpSpPr>
        <p:sp>
          <p:nvSpPr>
            <p:cNvPr id="740" name="Google Shape;740;p93"/>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41" name="Google Shape;741;p93"/>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742" name="Google Shape;742;p93"/>
          <p:cNvSpPr/>
          <p:nvPr/>
        </p:nvSpPr>
        <p:spPr>
          <a:xfrm>
            <a:off x="47244" y="2276061"/>
            <a:ext cx="12097512" cy="3320649"/>
          </a:xfrm>
          <a:prstGeom prst="rect">
            <a:avLst/>
          </a:prstGeom>
          <a:solidFill>
            <a:srgbClr val="F7F7F7"/>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43" name="Google Shape;743;p93"/>
          <p:cNvSpPr txBox="1"/>
          <p:nvPr/>
        </p:nvSpPr>
        <p:spPr>
          <a:xfrm>
            <a:off x="606551" y="344422"/>
            <a:ext cx="10605738" cy="41933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3000" b="1">
                <a:solidFill>
                  <a:srgbClr val="003375"/>
                </a:solidFill>
                <a:latin typeface="Arial"/>
                <a:ea typeface="Arial"/>
                <a:cs typeface="Arial"/>
                <a:sym typeface="Arial"/>
              </a:rPr>
              <a:t>iOpener at a glance</a:t>
            </a:r>
            <a:endParaRPr/>
          </a:p>
        </p:txBody>
      </p:sp>
      <p:pic>
        <p:nvPicPr>
          <p:cNvPr id="744" name="Google Shape;744;p93" descr="image3.tif"/>
          <p:cNvPicPr preferRelativeResize="0"/>
          <p:nvPr/>
        </p:nvPicPr>
        <p:blipFill rotWithShape="1">
          <a:blip r:embed="rId3">
            <a:alphaModFix/>
          </a:blip>
          <a:srcRect/>
          <a:stretch/>
        </p:blipFill>
        <p:spPr>
          <a:xfrm>
            <a:off x="8693973" y="2608276"/>
            <a:ext cx="2882598" cy="1725524"/>
          </a:xfrm>
          <a:prstGeom prst="rect">
            <a:avLst/>
          </a:prstGeom>
          <a:noFill/>
          <a:ln>
            <a:noFill/>
          </a:ln>
        </p:spPr>
      </p:pic>
      <p:pic>
        <p:nvPicPr>
          <p:cNvPr id="745" name="Google Shape;745;p93" descr="image4.tif"/>
          <p:cNvPicPr preferRelativeResize="0"/>
          <p:nvPr/>
        </p:nvPicPr>
        <p:blipFill rotWithShape="1">
          <a:blip r:embed="rId4">
            <a:alphaModFix/>
          </a:blip>
          <a:srcRect/>
          <a:stretch/>
        </p:blipFill>
        <p:spPr>
          <a:xfrm>
            <a:off x="4899543" y="2700220"/>
            <a:ext cx="2392917" cy="1541637"/>
          </a:xfrm>
          <a:prstGeom prst="rect">
            <a:avLst/>
          </a:prstGeom>
          <a:noFill/>
          <a:ln>
            <a:noFill/>
          </a:ln>
        </p:spPr>
      </p:pic>
      <p:pic>
        <p:nvPicPr>
          <p:cNvPr id="746" name="Google Shape;746;p93" descr="image5.tif"/>
          <p:cNvPicPr preferRelativeResize="0"/>
          <p:nvPr/>
        </p:nvPicPr>
        <p:blipFill rotWithShape="1">
          <a:blip r:embed="rId5">
            <a:alphaModFix/>
          </a:blip>
          <a:srcRect/>
          <a:stretch/>
        </p:blipFill>
        <p:spPr>
          <a:xfrm>
            <a:off x="923176" y="2608292"/>
            <a:ext cx="2392917" cy="1725507"/>
          </a:xfrm>
          <a:prstGeom prst="rect">
            <a:avLst/>
          </a:prstGeom>
          <a:noFill/>
          <a:ln>
            <a:noFill/>
          </a:ln>
        </p:spPr>
      </p:pic>
      <p:cxnSp>
        <p:nvCxnSpPr>
          <p:cNvPr id="747" name="Google Shape;747;p93"/>
          <p:cNvCxnSpPr/>
          <p:nvPr/>
        </p:nvCxnSpPr>
        <p:spPr>
          <a:xfrm flipH="1">
            <a:off x="4192025" y="2276059"/>
            <a:ext cx="5" cy="3320649"/>
          </a:xfrm>
          <a:prstGeom prst="straightConnector1">
            <a:avLst/>
          </a:prstGeom>
          <a:noFill/>
          <a:ln w="9525" cap="flat" cmpd="sng">
            <a:solidFill>
              <a:schemeClr val="accent2"/>
            </a:solidFill>
            <a:prstDash val="solid"/>
            <a:miter lim="8000"/>
            <a:headEnd type="none" w="sm" len="sm"/>
            <a:tailEnd type="none" w="sm" len="sm"/>
          </a:ln>
        </p:spPr>
      </p:cxnSp>
      <p:cxnSp>
        <p:nvCxnSpPr>
          <p:cNvPr id="748" name="Google Shape;748;p93"/>
          <p:cNvCxnSpPr/>
          <p:nvPr/>
        </p:nvCxnSpPr>
        <p:spPr>
          <a:xfrm>
            <a:off x="8118650" y="2276059"/>
            <a:ext cx="3" cy="3320649"/>
          </a:xfrm>
          <a:prstGeom prst="straightConnector1">
            <a:avLst/>
          </a:prstGeom>
          <a:noFill/>
          <a:ln w="9525" cap="flat" cmpd="sng">
            <a:solidFill>
              <a:schemeClr val="accent2"/>
            </a:solidFill>
            <a:prstDash val="solid"/>
            <a:miter lim="8000"/>
            <a:headEnd type="none" w="sm" len="sm"/>
            <a:tailEnd type="none" w="sm" len="sm"/>
          </a:ln>
        </p:spPr>
      </p:cxnSp>
      <p:sp>
        <p:nvSpPr>
          <p:cNvPr id="749" name="Google Shape;749;p93"/>
          <p:cNvSpPr txBox="1"/>
          <p:nvPr/>
        </p:nvSpPr>
        <p:spPr>
          <a:xfrm>
            <a:off x="611859" y="4684080"/>
            <a:ext cx="3015552" cy="57589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2000">
                <a:solidFill>
                  <a:srgbClr val="626C73"/>
                </a:solidFill>
                <a:latin typeface="Arial"/>
                <a:ea typeface="Arial"/>
                <a:cs typeface="Arial"/>
                <a:sym typeface="Arial"/>
              </a:rPr>
              <a:t>Building Positive Organizational Culture</a:t>
            </a:r>
            <a:endParaRPr/>
          </a:p>
        </p:txBody>
      </p:sp>
      <p:sp>
        <p:nvSpPr>
          <p:cNvPr id="750" name="Google Shape;750;p93"/>
          <p:cNvSpPr txBox="1"/>
          <p:nvPr/>
        </p:nvSpPr>
        <p:spPr>
          <a:xfrm>
            <a:off x="4654701" y="4684080"/>
            <a:ext cx="2882598" cy="57589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2000">
                <a:solidFill>
                  <a:srgbClr val="626C73"/>
                </a:solidFill>
                <a:latin typeface="Arial"/>
                <a:ea typeface="Arial"/>
                <a:cs typeface="Arial"/>
                <a:sym typeface="Arial"/>
              </a:rPr>
              <a:t>Delivering Leadership Development</a:t>
            </a:r>
            <a:endParaRPr/>
          </a:p>
        </p:txBody>
      </p:sp>
      <p:sp>
        <p:nvSpPr>
          <p:cNvPr id="751" name="Google Shape;751;p93"/>
          <p:cNvSpPr txBox="1"/>
          <p:nvPr/>
        </p:nvSpPr>
        <p:spPr>
          <a:xfrm>
            <a:off x="8707370" y="4684080"/>
            <a:ext cx="2855806" cy="57589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2000">
                <a:solidFill>
                  <a:srgbClr val="626C73"/>
                </a:solidFill>
                <a:latin typeface="Arial"/>
                <a:ea typeface="Arial"/>
                <a:cs typeface="Arial"/>
                <a:sym typeface="Arial"/>
              </a:rPr>
              <a:t>Increasing Happiness </a:t>
            </a:r>
            <a:br>
              <a:rPr lang="en-GB" sz="2000">
                <a:solidFill>
                  <a:srgbClr val="626C73"/>
                </a:solidFill>
                <a:latin typeface="Arial"/>
                <a:ea typeface="Arial"/>
                <a:cs typeface="Arial"/>
                <a:sym typeface="Arial"/>
              </a:rPr>
            </a:br>
            <a:r>
              <a:rPr lang="en-GB" sz="2000">
                <a:solidFill>
                  <a:srgbClr val="626C73"/>
                </a:solidFill>
                <a:latin typeface="Arial"/>
                <a:ea typeface="Arial"/>
                <a:cs typeface="Arial"/>
                <a:sym typeface="Arial"/>
              </a:rPr>
              <a:t>at Work</a:t>
            </a:r>
            <a:endParaRPr/>
          </a:p>
        </p:txBody>
      </p:sp>
      <p:sp>
        <p:nvSpPr>
          <p:cNvPr id="752" name="Google Shape;752;p93"/>
          <p:cNvSpPr txBox="1"/>
          <p:nvPr/>
        </p:nvSpPr>
        <p:spPr>
          <a:xfrm>
            <a:off x="2612570" y="1383817"/>
            <a:ext cx="6966858" cy="615622"/>
          </a:xfrm>
          <a:prstGeom prst="rect">
            <a:avLst/>
          </a:prstGeom>
          <a:noFill/>
          <a:ln>
            <a:noFill/>
          </a:ln>
        </p:spPr>
        <p:txBody>
          <a:bodyPr spcFirstLastPara="1" wrap="square" lIns="0" tIns="0" rIns="0" bIns="0" anchor="ctr" anchorCtr="0">
            <a:spAutoFit/>
          </a:bodyPr>
          <a:lstStyle/>
          <a:p>
            <a:pPr marL="0" marR="0" lvl="0" indent="0" algn="ctr" rtl="0">
              <a:lnSpc>
                <a:spcPct val="114000"/>
              </a:lnSpc>
              <a:spcBef>
                <a:spcPts val="0"/>
              </a:spcBef>
              <a:spcAft>
                <a:spcPts val="0"/>
              </a:spcAft>
              <a:buNone/>
            </a:pPr>
            <a:r>
              <a:rPr lang="en-GB" sz="2000" b="1">
                <a:solidFill>
                  <a:schemeClr val="accent1"/>
                </a:solidFill>
                <a:latin typeface="Arial"/>
                <a:ea typeface="Arial"/>
                <a:cs typeface="Arial"/>
                <a:sym typeface="Arial"/>
              </a:rPr>
              <a:t>We develop people and organizational performance through the power of Happiness at Work </a:t>
            </a:r>
            <a:endParaRPr/>
          </a:p>
        </p:txBody>
      </p:sp>
      <p:sp>
        <p:nvSpPr>
          <p:cNvPr id="753" name="Google Shape;753;p9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Who we work with">
  <p:cSld name="Who we work with">
    <p:spTree>
      <p:nvGrpSpPr>
        <p:cNvPr id="1" name="Shape 754"/>
        <p:cNvGrpSpPr/>
        <p:nvPr/>
      </p:nvGrpSpPr>
      <p:grpSpPr>
        <a:xfrm>
          <a:off x="0" y="0"/>
          <a:ext cx="0" cy="0"/>
          <a:chOff x="0" y="0"/>
          <a:chExt cx="0" cy="0"/>
        </a:xfrm>
      </p:grpSpPr>
      <p:grpSp>
        <p:nvGrpSpPr>
          <p:cNvPr id="755" name="Google Shape;755;p94"/>
          <p:cNvGrpSpPr/>
          <p:nvPr/>
        </p:nvGrpSpPr>
        <p:grpSpPr>
          <a:xfrm>
            <a:off x="12146280" y="-4"/>
            <a:ext cx="45723" cy="6858008"/>
            <a:chOff x="-1" y="-2"/>
            <a:chExt cx="45722" cy="6858006"/>
          </a:xfrm>
        </p:grpSpPr>
        <p:sp>
          <p:nvSpPr>
            <p:cNvPr id="756" name="Google Shape;756;p94"/>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57" name="Google Shape;757;p94"/>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758" name="Google Shape;758;p94"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759" name="Google Shape;759;p94"/>
          <p:cNvGrpSpPr/>
          <p:nvPr/>
        </p:nvGrpSpPr>
        <p:grpSpPr>
          <a:xfrm>
            <a:off x="-4" y="-4"/>
            <a:ext cx="45724" cy="6858003"/>
            <a:chOff x="-2" y="-2"/>
            <a:chExt cx="45722" cy="6858002"/>
          </a:xfrm>
        </p:grpSpPr>
        <p:sp>
          <p:nvSpPr>
            <p:cNvPr id="760" name="Google Shape;760;p94"/>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61" name="Google Shape;761;p94"/>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762" name="Google Shape;762;p94"/>
          <p:cNvSpPr txBox="1"/>
          <p:nvPr/>
        </p:nvSpPr>
        <p:spPr>
          <a:xfrm>
            <a:off x="606551" y="344422"/>
            <a:ext cx="10605738" cy="41933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3000" b="1">
                <a:solidFill>
                  <a:srgbClr val="003375"/>
                </a:solidFill>
                <a:latin typeface="Arial"/>
                <a:ea typeface="Arial"/>
                <a:cs typeface="Arial"/>
                <a:sym typeface="Arial"/>
              </a:rPr>
              <a:t>Who we work with</a:t>
            </a:r>
            <a:endParaRPr/>
          </a:p>
        </p:txBody>
      </p:sp>
      <p:cxnSp>
        <p:nvCxnSpPr>
          <p:cNvPr id="763" name="Google Shape;763;p94"/>
          <p:cNvCxnSpPr/>
          <p:nvPr/>
        </p:nvCxnSpPr>
        <p:spPr>
          <a:xfrm flipH="1">
            <a:off x="2241954"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764" name="Google Shape;764;p94"/>
          <p:cNvCxnSpPr/>
          <p:nvPr/>
        </p:nvCxnSpPr>
        <p:spPr>
          <a:xfrm flipH="1">
            <a:off x="403102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765" name="Google Shape;765;p94"/>
          <p:cNvCxnSpPr/>
          <p:nvPr/>
        </p:nvCxnSpPr>
        <p:spPr>
          <a:xfrm flipH="1">
            <a:off x="598047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766" name="Google Shape;766;p94"/>
          <p:cNvCxnSpPr/>
          <p:nvPr/>
        </p:nvCxnSpPr>
        <p:spPr>
          <a:xfrm flipH="1">
            <a:off x="7823588"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767" name="Google Shape;767;p94"/>
          <p:cNvCxnSpPr/>
          <p:nvPr/>
        </p:nvCxnSpPr>
        <p:spPr>
          <a:xfrm flipH="1">
            <a:off x="9853689" y="1277030"/>
            <a:ext cx="1" cy="4637314"/>
          </a:xfrm>
          <a:prstGeom prst="straightConnector1">
            <a:avLst/>
          </a:prstGeom>
          <a:noFill/>
          <a:ln w="9525" cap="flat" cmpd="sng">
            <a:solidFill>
              <a:schemeClr val="accent2"/>
            </a:solidFill>
            <a:prstDash val="solid"/>
            <a:miter lim="8000"/>
            <a:headEnd type="none" w="sm" len="sm"/>
            <a:tailEnd type="none" w="sm" len="sm"/>
          </a:ln>
        </p:spPr>
      </p:cxnSp>
      <p:pic>
        <p:nvPicPr>
          <p:cNvPr id="768" name="Google Shape;768;p94" descr="image6.png"/>
          <p:cNvPicPr preferRelativeResize="0"/>
          <p:nvPr/>
        </p:nvPicPr>
        <p:blipFill rotWithShape="1">
          <a:blip r:embed="rId3">
            <a:alphaModFix/>
          </a:blip>
          <a:srcRect/>
          <a:stretch/>
        </p:blipFill>
        <p:spPr>
          <a:xfrm>
            <a:off x="10111261" y="1446907"/>
            <a:ext cx="1484381" cy="331948"/>
          </a:xfrm>
          <a:prstGeom prst="rect">
            <a:avLst/>
          </a:prstGeom>
          <a:noFill/>
          <a:ln>
            <a:noFill/>
          </a:ln>
        </p:spPr>
      </p:pic>
      <p:pic>
        <p:nvPicPr>
          <p:cNvPr id="769" name="Google Shape;769;p94" descr="image7.png"/>
          <p:cNvPicPr preferRelativeResize="0"/>
          <p:nvPr/>
        </p:nvPicPr>
        <p:blipFill rotWithShape="1">
          <a:blip r:embed="rId4">
            <a:alphaModFix/>
          </a:blip>
          <a:srcRect/>
          <a:stretch/>
        </p:blipFill>
        <p:spPr>
          <a:xfrm>
            <a:off x="10333935" y="2303577"/>
            <a:ext cx="1017106" cy="418711"/>
          </a:xfrm>
          <a:prstGeom prst="rect">
            <a:avLst/>
          </a:prstGeom>
          <a:noFill/>
          <a:ln>
            <a:noFill/>
          </a:ln>
        </p:spPr>
      </p:pic>
      <p:pic>
        <p:nvPicPr>
          <p:cNvPr id="770" name="Google Shape;770;p94" descr="image8.png"/>
          <p:cNvPicPr preferRelativeResize="0"/>
          <p:nvPr/>
        </p:nvPicPr>
        <p:blipFill rotWithShape="1">
          <a:blip r:embed="rId5">
            <a:alphaModFix/>
          </a:blip>
          <a:srcRect/>
          <a:stretch/>
        </p:blipFill>
        <p:spPr>
          <a:xfrm>
            <a:off x="10259004" y="4284707"/>
            <a:ext cx="965435" cy="457202"/>
          </a:xfrm>
          <a:prstGeom prst="rect">
            <a:avLst/>
          </a:prstGeom>
          <a:noFill/>
          <a:ln>
            <a:noFill/>
          </a:ln>
        </p:spPr>
      </p:pic>
      <p:pic>
        <p:nvPicPr>
          <p:cNvPr id="771" name="Google Shape;771;p94" descr="image9.jpg"/>
          <p:cNvPicPr preferRelativeResize="0"/>
          <p:nvPr/>
        </p:nvPicPr>
        <p:blipFill rotWithShape="1">
          <a:blip r:embed="rId6">
            <a:alphaModFix/>
          </a:blip>
          <a:srcRect/>
          <a:stretch/>
        </p:blipFill>
        <p:spPr>
          <a:xfrm>
            <a:off x="10141832" y="5415422"/>
            <a:ext cx="1199776" cy="274322"/>
          </a:xfrm>
          <a:prstGeom prst="rect">
            <a:avLst/>
          </a:prstGeom>
          <a:noFill/>
          <a:ln>
            <a:noFill/>
          </a:ln>
        </p:spPr>
      </p:pic>
      <p:pic>
        <p:nvPicPr>
          <p:cNvPr id="772" name="Google Shape;772;p94" descr="image10.png"/>
          <p:cNvPicPr preferRelativeResize="0"/>
          <p:nvPr/>
        </p:nvPicPr>
        <p:blipFill rotWithShape="1">
          <a:blip r:embed="rId7">
            <a:alphaModFix/>
          </a:blip>
          <a:srcRect/>
          <a:stretch/>
        </p:blipFill>
        <p:spPr>
          <a:xfrm>
            <a:off x="2530095" y="1437429"/>
            <a:ext cx="1212791" cy="350902"/>
          </a:xfrm>
          <a:prstGeom prst="rect">
            <a:avLst/>
          </a:prstGeom>
          <a:noFill/>
          <a:ln>
            <a:noFill/>
          </a:ln>
        </p:spPr>
      </p:pic>
      <p:pic>
        <p:nvPicPr>
          <p:cNvPr id="773" name="Google Shape;773;p94" descr="Image result for hella logo"/>
          <p:cNvPicPr preferRelativeResize="0"/>
          <p:nvPr/>
        </p:nvPicPr>
        <p:blipFill rotWithShape="1">
          <a:blip r:embed="rId8">
            <a:alphaModFix/>
          </a:blip>
          <a:srcRect t="12639" b="12300"/>
          <a:stretch/>
        </p:blipFill>
        <p:spPr>
          <a:xfrm>
            <a:off x="2790630" y="2242680"/>
            <a:ext cx="720090" cy="540503"/>
          </a:xfrm>
          <a:prstGeom prst="rect">
            <a:avLst/>
          </a:prstGeom>
          <a:noFill/>
          <a:ln>
            <a:noFill/>
          </a:ln>
        </p:spPr>
      </p:pic>
      <p:pic>
        <p:nvPicPr>
          <p:cNvPr id="774" name="Google Shape;774;p94" descr="image12.png"/>
          <p:cNvPicPr preferRelativeResize="0"/>
          <p:nvPr/>
        </p:nvPicPr>
        <p:blipFill rotWithShape="1">
          <a:blip r:embed="rId9">
            <a:alphaModFix/>
          </a:blip>
          <a:srcRect/>
          <a:stretch/>
        </p:blipFill>
        <p:spPr>
          <a:xfrm>
            <a:off x="2816449" y="4193266"/>
            <a:ext cx="640082" cy="640082"/>
          </a:xfrm>
          <a:prstGeom prst="rect">
            <a:avLst/>
          </a:prstGeom>
          <a:noFill/>
          <a:ln>
            <a:noFill/>
          </a:ln>
        </p:spPr>
      </p:pic>
      <p:pic>
        <p:nvPicPr>
          <p:cNvPr id="775" name="Google Shape;775;p94" descr="Image result for english heritage logo"/>
          <p:cNvPicPr preferRelativeResize="0"/>
          <p:nvPr/>
        </p:nvPicPr>
        <p:blipFill rotWithShape="1">
          <a:blip r:embed="rId10">
            <a:alphaModFix/>
          </a:blip>
          <a:srcRect/>
          <a:stretch/>
        </p:blipFill>
        <p:spPr>
          <a:xfrm>
            <a:off x="2563260" y="3317318"/>
            <a:ext cx="1200500" cy="415933"/>
          </a:xfrm>
          <a:prstGeom prst="rect">
            <a:avLst/>
          </a:prstGeom>
          <a:noFill/>
          <a:ln>
            <a:noFill/>
          </a:ln>
        </p:spPr>
      </p:pic>
      <p:pic>
        <p:nvPicPr>
          <p:cNvPr id="776" name="Google Shape;776;p94" descr="image14.png"/>
          <p:cNvPicPr preferRelativeResize="0"/>
          <p:nvPr/>
        </p:nvPicPr>
        <p:blipFill rotWithShape="1">
          <a:blip r:embed="rId11">
            <a:alphaModFix/>
          </a:blip>
          <a:srcRect/>
          <a:stretch/>
        </p:blipFill>
        <p:spPr>
          <a:xfrm>
            <a:off x="2530095" y="5361659"/>
            <a:ext cx="1212790" cy="441482"/>
          </a:xfrm>
          <a:prstGeom prst="rect">
            <a:avLst/>
          </a:prstGeom>
          <a:noFill/>
          <a:ln>
            <a:noFill/>
          </a:ln>
        </p:spPr>
      </p:pic>
      <p:pic>
        <p:nvPicPr>
          <p:cNvPr id="777" name="Google Shape;777;p94" descr="Image result for said business school"/>
          <p:cNvPicPr preferRelativeResize="0"/>
          <p:nvPr/>
        </p:nvPicPr>
        <p:blipFill rotWithShape="1">
          <a:blip r:embed="rId12">
            <a:alphaModFix/>
          </a:blip>
          <a:srcRect/>
          <a:stretch/>
        </p:blipFill>
        <p:spPr>
          <a:xfrm>
            <a:off x="892998" y="1358965"/>
            <a:ext cx="1063043" cy="507833"/>
          </a:xfrm>
          <a:prstGeom prst="rect">
            <a:avLst/>
          </a:prstGeom>
          <a:noFill/>
          <a:ln>
            <a:noFill/>
          </a:ln>
        </p:spPr>
      </p:pic>
      <p:pic>
        <p:nvPicPr>
          <p:cNvPr id="778" name="Google Shape;778;p94" descr="image16.png"/>
          <p:cNvPicPr preferRelativeResize="0"/>
          <p:nvPr/>
        </p:nvPicPr>
        <p:blipFill rotWithShape="1">
          <a:blip r:embed="rId13">
            <a:alphaModFix/>
          </a:blip>
          <a:srcRect/>
          <a:stretch/>
        </p:blipFill>
        <p:spPr>
          <a:xfrm>
            <a:off x="892998" y="2375772"/>
            <a:ext cx="1060816" cy="274322"/>
          </a:xfrm>
          <a:prstGeom prst="rect">
            <a:avLst/>
          </a:prstGeom>
          <a:noFill/>
          <a:ln>
            <a:noFill/>
          </a:ln>
        </p:spPr>
      </p:pic>
      <p:pic>
        <p:nvPicPr>
          <p:cNvPr id="779" name="Google Shape;779;p94" descr="image17.png"/>
          <p:cNvPicPr preferRelativeResize="0"/>
          <p:nvPr/>
        </p:nvPicPr>
        <p:blipFill rotWithShape="1">
          <a:blip r:embed="rId14">
            <a:alphaModFix/>
          </a:blip>
          <a:srcRect/>
          <a:stretch/>
        </p:blipFill>
        <p:spPr>
          <a:xfrm>
            <a:off x="708190" y="4284707"/>
            <a:ext cx="1325220" cy="457202"/>
          </a:xfrm>
          <a:prstGeom prst="rect">
            <a:avLst/>
          </a:prstGeom>
          <a:noFill/>
          <a:ln>
            <a:noFill/>
          </a:ln>
        </p:spPr>
      </p:pic>
      <p:pic>
        <p:nvPicPr>
          <p:cNvPr id="780" name="Google Shape;780;p94" descr="Image result for ITT logo"/>
          <p:cNvPicPr preferRelativeResize="0"/>
          <p:nvPr/>
        </p:nvPicPr>
        <p:blipFill rotWithShape="1">
          <a:blip r:embed="rId15">
            <a:alphaModFix/>
          </a:blip>
          <a:srcRect/>
          <a:stretch/>
        </p:blipFill>
        <p:spPr>
          <a:xfrm>
            <a:off x="978432" y="3056726"/>
            <a:ext cx="783280" cy="783279"/>
          </a:xfrm>
          <a:prstGeom prst="rect">
            <a:avLst/>
          </a:prstGeom>
          <a:noFill/>
          <a:ln>
            <a:noFill/>
          </a:ln>
        </p:spPr>
      </p:pic>
      <p:pic>
        <p:nvPicPr>
          <p:cNvPr id="781" name="Google Shape;781;p94" descr="image19.gif"/>
          <p:cNvPicPr preferRelativeResize="0"/>
          <p:nvPr/>
        </p:nvPicPr>
        <p:blipFill rotWithShape="1">
          <a:blip r:embed="rId16">
            <a:alphaModFix/>
          </a:blip>
          <a:srcRect l="2750" t="18836" r="1961" b="16000"/>
          <a:stretch/>
        </p:blipFill>
        <p:spPr>
          <a:xfrm>
            <a:off x="8111728" y="1474708"/>
            <a:ext cx="1453821" cy="276346"/>
          </a:xfrm>
          <a:prstGeom prst="rect">
            <a:avLst/>
          </a:prstGeom>
          <a:noFill/>
          <a:ln>
            <a:noFill/>
          </a:ln>
        </p:spPr>
      </p:pic>
      <p:pic>
        <p:nvPicPr>
          <p:cNvPr id="782" name="Google Shape;782;p94" descr="image20.gif"/>
          <p:cNvPicPr preferRelativeResize="0"/>
          <p:nvPr/>
        </p:nvPicPr>
        <p:blipFill rotWithShape="1">
          <a:blip r:embed="rId17">
            <a:alphaModFix/>
          </a:blip>
          <a:srcRect/>
          <a:stretch/>
        </p:blipFill>
        <p:spPr>
          <a:xfrm>
            <a:off x="8208639" y="2311331"/>
            <a:ext cx="1260002" cy="403202"/>
          </a:xfrm>
          <a:prstGeom prst="rect">
            <a:avLst/>
          </a:prstGeom>
          <a:noFill/>
          <a:ln>
            <a:noFill/>
          </a:ln>
        </p:spPr>
      </p:pic>
      <p:pic>
        <p:nvPicPr>
          <p:cNvPr id="783" name="Google Shape;783;p94" descr="image21.png"/>
          <p:cNvPicPr preferRelativeResize="0"/>
          <p:nvPr/>
        </p:nvPicPr>
        <p:blipFill rotWithShape="1">
          <a:blip r:embed="rId18">
            <a:alphaModFix/>
          </a:blip>
          <a:srcRect/>
          <a:stretch/>
        </p:blipFill>
        <p:spPr>
          <a:xfrm>
            <a:off x="7979174" y="4093671"/>
            <a:ext cx="1671862" cy="819397"/>
          </a:xfrm>
          <a:prstGeom prst="rect">
            <a:avLst/>
          </a:prstGeom>
          <a:noFill/>
          <a:ln>
            <a:noFill/>
          </a:ln>
        </p:spPr>
      </p:pic>
      <p:pic>
        <p:nvPicPr>
          <p:cNvPr id="784" name="Google Shape;784;p94" descr="image22.png"/>
          <p:cNvPicPr preferRelativeResize="0"/>
          <p:nvPr/>
        </p:nvPicPr>
        <p:blipFill rotWithShape="1">
          <a:blip r:embed="rId19">
            <a:alphaModFix/>
          </a:blip>
          <a:srcRect/>
          <a:stretch/>
        </p:blipFill>
        <p:spPr>
          <a:xfrm>
            <a:off x="8164052" y="3361287"/>
            <a:ext cx="1330704" cy="327992"/>
          </a:xfrm>
          <a:prstGeom prst="rect">
            <a:avLst/>
          </a:prstGeom>
          <a:noFill/>
          <a:ln>
            <a:noFill/>
          </a:ln>
        </p:spPr>
      </p:pic>
      <p:pic>
        <p:nvPicPr>
          <p:cNvPr id="785" name="Google Shape;785;p94" descr="Image result for judge business school"/>
          <p:cNvPicPr preferRelativeResize="0"/>
          <p:nvPr/>
        </p:nvPicPr>
        <p:blipFill rotWithShape="1">
          <a:blip r:embed="rId20">
            <a:alphaModFix/>
          </a:blip>
          <a:srcRect/>
          <a:stretch/>
        </p:blipFill>
        <p:spPr>
          <a:xfrm>
            <a:off x="8068563" y="5285170"/>
            <a:ext cx="1426194" cy="534824"/>
          </a:xfrm>
          <a:prstGeom prst="rect">
            <a:avLst/>
          </a:prstGeom>
          <a:noFill/>
          <a:ln>
            <a:noFill/>
          </a:ln>
        </p:spPr>
      </p:pic>
      <p:pic>
        <p:nvPicPr>
          <p:cNvPr id="786" name="Google Shape;786;p94" descr="image24.png"/>
          <p:cNvPicPr preferRelativeResize="0"/>
          <p:nvPr/>
        </p:nvPicPr>
        <p:blipFill rotWithShape="1">
          <a:blip r:embed="rId21">
            <a:alphaModFix/>
          </a:blip>
          <a:srcRect/>
          <a:stretch/>
        </p:blipFill>
        <p:spPr>
          <a:xfrm>
            <a:off x="6232659" y="2275963"/>
            <a:ext cx="1279648" cy="473938"/>
          </a:xfrm>
          <a:prstGeom prst="rect">
            <a:avLst/>
          </a:prstGeom>
          <a:noFill/>
          <a:ln>
            <a:noFill/>
          </a:ln>
        </p:spPr>
      </p:pic>
      <p:pic>
        <p:nvPicPr>
          <p:cNvPr id="787" name="Google Shape;787;p94" descr="image25.gif"/>
          <p:cNvPicPr preferRelativeResize="0"/>
          <p:nvPr/>
        </p:nvPicPr>
        <p:blipFill rotWithShape="1">
          <a:blip r:embed="rId22">
            <a:alphaModFix/>
          </a:blip>
          <a:srcRect/>
          <a:stretch/>
        </p:blipFill>
        <p:spPr>
          <a:xfrm>
            <a:off x="6402756" y="4328821"/>
            <a:ext cx="1015520" cy="368975"/>
          </a:xfrm>
          <a:prstGeom prst="rect">
            <a:avLst/>
          </a:prstGeom>
          <a:noFill/>
          <a:ln>
            <a:noFill/>
          </a:ln>
        </p:spPr>
      </p:pic>
      <p:pic>
        <p:nvPicPr>
          <p:cNvPr id="788" name="Google Shape;788;p94" descr="image26.png"/>
          <p:cNvPicPr preferRelativeResize="0"/>
          <p:nvPr/>
        </p:nvPicPr>
        <p:blipFill rotWithShape="1">
          <a:blip r:embed="rId23">
            <a:alphaModFix/>
          </a:blip>
          <a:srcRect/>
          <a:stretch/>
        </p:blipFill>
        <p:spPr>
          <a:xfrm>
            <a:off x="6456969" y="3273823"/>
            <a:ext cx="890127" cy="502922"/>
          </a:xfrm>
          <a:prstGeom prst="rect">
            <a:avLst/>
          </a:prstGeom>
          <a:noFill/>
          <a:ln>
            <a:noFill/>
          </a:ln>
        </p:spPr>
      </p:pic>
      <p:pic>
        <p:nvPicPr>
          <p:cNvPr id="789" name="Google Shape;789;p94" descr="image27.png"/>
          <p:cNvPicPr preferRelativeResize="0"/>
          <p:nvPr/>
        </p:nvPicPr>
        <p:blipFill rotWithShape="1">
          <a:blip r:embed="rId24">
            <a:alphaModFix/>
          </a:blip>
          <a:srcRect/>
          <a:stretch/>
        </p:blipFill>
        <p:spPr>
          <a:xfrm>
            <a:off x="6327292" y="5334134"/>
            <a:ext cx="1137800" cy="436896"/>
          </a:xfrm>
          <a:prstGeom prst="rect">
            <a:avLst/>
          </a:prstGeom>
          <a:noFill/>
          <a:ln>
            <a:noFill/>
          </a:ln>
        </p:spPr>
      </p:pic>
      <p:pic>
        <p:nvPicPr>
          <p:cNvPr id="790" name="Google Shape;790;p94" descr="image28.gif"/>
          <p:cNvPicPr preferRelativeResize="0"/>
          <p:nvPr/>
        </p:nvPicPr>
        <p:blipFill rotWithShape="1">
          <a:blip r:embed="rId25">
            <a:alphaModFix/>
          </a:blip>
          <a:srcRect t="18500"/>
          <a:stretch/>
        </p:blipFill>
        <p:spPr>
          <a:xfrm>
            <a:off x="4350034" y="1412714"/>
            <a:ext cx="1342303" cy="400333"/>
          </a:xfrm>
          <a:prstGeom prst="rect">
            <a:avLst/>
          </a:prstGeom>
          <a:noFill/>
          <a:ln>
            <a:noFill/>
          </a:ln>
        </p:spPr>
      </p:pic>
      <p:pic>
        <p:nvPicPr>
          <p:cNvPr id="791" name="Google Shape;791;p94" descr="image29.jpg"/>
          <p:cNvPicPr preferRelativeResize="0"/>
          <p:nvPr/>
        </p:nvPicPr>
        <p:blipFill rotWithShape="1">
          <a:blip r:embed="rId26">
            <a:alphaModFix/>
          </a:blip>
          <a:srcRect/>
          <a:stretch/>
        </p:blipFill>
        <p:spPr>
          <a:xfrm>
            <a:off x="4705279" y="4216127"/>
            <a:ext cx="594362" cy="594362"/>
          </a:xfrm>
          <a:prstGeom prst="rect">
            <a:avLst/>
          </a:prstGeom>
          <a:noFill/>
          <a:ln>
            <a:noFill/>
          </a:ln>
        </p:spPr>
      </p:pic>
      <p:pic>
        <p:nvPicPr>
          <p:cNvPr id="792" name="Google Shape;792;p94" descr="image30.jpg"/>
          <p:cNvPicPr preferRelativeResize="0"/>
          <p:nvPr/>
        </p:nvPicPr>
        <p:blipFill rotWithShape="1">
          <a:blip r:embed="rId27">
            <a:alphaModFix/>
          </a:blip>
          <a:srcRect/>
          <a:stretch/>
        </p:blipFill>
        <p:spPr>
          <a:xfrm>
            <a:off x="4711867" y="5156794"/>
            <a:ext cx="515381" cy="791579"/>
          </a:xfrm>
          <a:prstGeom prst="rect">
            <a:avLst/>
          </a:prstGeom>
          <a:noFill/>
          <a:ln>
            <a:noFill/>
          </a:ln>
        </p:spPr>
      </p:pic>
      <p:pic>
        <p:nvPicPr>
          <p:cNvPr id="793" name="Google Shape;793;p94" descr="https://lh5.googleusercontent.com/UasnuT61R7GcTLyPCiCx5clcwghlI28MArL1RjIzFmJnyK_KSeGGOI1IG7F1s4NxQmreU6pDzp85EUjzgpp5BQqpagVhEcpqKR8q86PLjSQKUyOO4LbQS5LLdPQpwIgdEwarnCmOKKo"/>
          <p:cNvPicPr preferRelativeResize="0"/>
          <p:nvPr/>
        </p:nvPicPr>
        <p:blipFill rotWithShape="1">
          <a:blip r:embed="rId28">
            <a:alphaModFix/>
          </a:blip>
          <a:srcRect/>
          <a:stretch/>
        </p:blipFill>
        <p:spPr>
          <a:xfrm>
            <a:off x="4483968" y="2295537"/>
            <a:ext cx="1008850" cy="408687"/>
          </a:xfrm>
          <a:prstGeom prst="rect">
            <a:avLst/>
          </a:prstGeom>
          <a:noFill/>
          <a:ln>
            <a:noFill/>
          </a:ln>
        </p:spPr>
      </p:pic>
      <p:pic>
        <p:nvPicPr>
          <p:cNvPr id="794" name="Google Shape;794;p94" descr="https://lh4.googleusercontent.com/wljPEUhYVkJdqq2fWm0zYsdlDQFMgYfUd7UkSlc41Pe7I0dISxBvBtA-xBHLfFqLrPrLmsvMwzIvxW2qYt7UMwvEyxXvvimfCloVwUuzA7tx6dgVwcld4oX1p7FPEPt2uSU5K0mDKE0"/>
          <p:cNvPicPr preferRelativeResize="0"/>
          <p:nvPr/>
        </p:nvPicPr>
        <p:blipFill rotWithShape="1">
          <a:blip r:embed="rId29">
            <a:alphaModFix/>
          </a:blip>
          <a:srcRect/>
          <a:stretch/>
        </p:blipFill>
        <p:spPr>
          <a:xfrm>
            <a:off x="746711" y="5332393"/>
            <a:ext cx="1145633" cy="320778"/>
          </a:xfrm>
          <a:prstGeom prst="rect">
            <a:avLst/>
          </a:prstGeom>
          <a:noFill/>
          <a:ln>
            <a:noFill/>
          </a:ln>
        </p:spPr>
      </p:pic>
      <p:pic>
        <p:nvPicPr>
          <p:cNvPr id="795" name="Google Shape;795;p94" descr="https://lh3.googleusercontent.com/myJS2xap_p3NqcUcOudqbe4fmZu0bR7JpbiifWRrATRb9cUh20GL6xoR5cg_rBABTNYg-rUMntj4xzvH0lpY2-iabJgNZagPH0Oge5BysIdeTF5UUCiOvj7qXVJCGzb7B5hljZ1qQfw"/>
          <p:cNvPicPr preferRelativeResize="0"/>
          <p:nvPr/>
        </p:nvPicPr>
        <p:blipFill rotWithShape="1">
          <a:blip r:embed="rId30">
            <a:alphaModFix/>
          </a:blip>
          <a:srcRect b="21606"/>
          <a:stretch/>
        </p:blipFill>
        <p:spPr>
          <a:xfrm>
            <a:off x="10241512" y="3231112"/>
            <a:ext cx="1228638" cy="508078"/>
          </a:xfrm>
          <a:prstGeom prst="rect">
            <a:avLst/>
          </a:prstGeom>
          <a:noFill/>
          <a:ln>
            <a:noFill/>
          </a:ln>
        </p:spPr>
      </p:pic>
      <p:pic>
        <p:nvPicPr>
          <p:cNvPr id="796" name="Google Shape;796;p94" descr="https://lh6.googleusercontent.com/icrSNk89yK1toQDESJm6zFqZpKGRJ1eg9cLQIgAds5OCO_ZpznqroN23o-BK1XAmonmbpXd0b3JDXd0apu9inG_IZL1s3JVGJ3NhtuJVy7yO2IvctWdmhFP3sKmg7aUtXn0RxdJmMYA"/>
          <p:cNvPicPr preferRelativeResize="0"/>
          <p:nvPr/>
        </p:nvPicPr>
        <p:blipFill rotWithShape="1">
          <a:blip r:embed="rId31">
            <a:alphaModFix/>
          </a:blip>
          <a:srcRect t="32529" b="31882"/>
          <a:stretch/>
        </p:blipFill>
        <p:spPr>
          <a:xfrm>
            <a:off x="6271866" y="1373405"/>
            <a:ext cx="1331811" cy="473940"/>
          </a:xfrm>
          <a:prstGeom prst="rect">
            <a:avLst/>
          </a:prstGeom>
          <a:noFill/>
          <a:ln>
            <a:noFill/>
          </a:ln>
        </p:spPr>
      </p:pic>
      <p:pic>
        <p:nvPicPr>
          <p:cNvPr id="797" name="Google Shape;797;p94" descr="https://lh4.googleusercontent.com/wiT3q_EHe3MzoSk-ROCz5y3vxxdRS0mtAnA2gUfSWDEYbYAz_4Fft2JzRJZikXWzRaXDHE_sGxdippuiFJDhzvx_rEXPZ7Gwsunksd-CgT2LM3aDp3ddkz8wtFtgzY11qu8-YUuutH8"/>
          <p:cNvPicPr preferRelativeResize="0"/>
          <p:nvPr/>
        </p:nvPicPr>
        <p:blipFill rotWithShape="1">
          <a:blip r:embed="rId32">
            <a:alphaModFix/>
          </a:blip>
          <a:srcRect/>
          <a:stretch/>
        </p:blipFill>
        <p:spPr>
          <a:xfrm>
            <a:off x="4209369" y="3320881"/>
            <a:ext cx="1571414" cy="296578"/>
          </a:xfrm>
          <a:prstGeom prst="rect">
            <a:avLst/>
          </a:prstGeom>
          <a:noFill/>
          <a:ln>
            <a:noFill/>
          </a:ln>
        </p:spPr>
      </p:pic>
      <p:sp>
        <p:nvSpPr>
          <p:cNvPr id="798" name="Google Shape;798;p9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799"/>
        <p:cNvGrpSpPr/>
        <p:nvPr/>
      </p:nvGrpSpPr>
      <p:grpSpPr>
        <a:xfrm>
          <a:off x="0" y="0"/>
          <a:ext cx="0" cy="0"/>
          <a:chOff x="0" y="0"/>
          <a:chExt cx="0" cy="0"/>
        </a:xfrm>
      </p:grpSpPr>
      <p:pic>
        <p:nvPicPr>
          <p:cNvPr id="800" name="Google Shape;800;p95" descr="image36.jpg"/>
          <p:cNvPicPr preferRelativeResize="0"/>
          <p:nvPr/>
        </p:nvPicPr>
        <p:blipFill rotWithShape="1">
          <a:blip r:embed="rId2">
            <a:alphaModFix/>
          </a:blip>
          <a:srcRect/>
          <a:stretch/>
        </p:blipFill>
        <p:spPr>
          <a:xfrm>
            <a:off x="1522" y="1"/>
            <a:ext cx="12188955" cy="6858001"/>
          </a:xfrm>
          <a:prstGeom prst="rect">
            <a:avLst/>
          </a:prstGeom>
          <a:noFill/>
          <a:ln>
            <a:noFill/>
          </a:ln>
        </p:spPr>
      </p:pic>
      <p:sp>
        <p:nvSpPr>
          <p:cNvPr id="801" name="Google Shape;801;p95"/>
          <p:cNvSpPr/>
          <p:nvPr/>
        </p:nvSpPr>
        <p:spPr>
          <a:xfrm>
            <a:off x="0" y="0"/>
            <a:ext cx="12192000" cy="6858000"/>
          </a:xfrm>
          <a:prstGeom prst="rect">
            <a:avLst/>
          </a:prstGeom>
          <a:gradFill>
            <a:gsLst>
              <a:gs pos="0">
                <a:srgbClr val="003375">
                  <a:alpha val="85882"/>
                </a:srgbClr>
              </a:gs>
              <a:gs pos="38000">
                <a:srgbClr val="003375">
                  <a:alpha val="78823"/>
                </a:srgbClr>
              </a:gs>
              <a:gs pos="100000">
                <a:srgbClr val="003375">
                  <a:alpha val="24705"/>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02" name="Google Shape;802;p95"/>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803" name="Google Shape;803;p95"/>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04" name="Google Shape;804;p95"/>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805" name="Google Shape;805;p95" descr="image37.png"/>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806" name="Google Shape;806;p95"/>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807" name="Google Shape;807;p95"/>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808"/>
        <p:cNvGrpSpPr/>
        <p:nvPr/>
      </p:nvGrpSpPr>
      <p:grpSpPr>
        <a:xfrm>
          <a:off x="0" y="0"/>
          <a:ext cx="0" cy="0"/>
          <a:chOff x="0" y="0"/>
          <a:chExt cx="0" cy="0"/>
        </a:xfrm>
      </p:grpSpPr>
      <p:pic>
        <p:nvPicPr>
          <p:cNvPr id="809" name="Google Shape;809;p96" descr="image38.jpg"/>
          <p:cNvPicPr preferRelativeResize="0"/>
          <p:nvPr/>
        </p:nvPicPr>
        <p:blipFill rotWithShape="1">
          <a:blip r:embed="rId2">
            <a:alphaModFix/>
          </a:blip>
          <a:srcRect t="7802" b="7800"/>
          <a:stretch/>
        </p:blipFill>
        <p:spPr>
          <a:xfrm>
            <a:off x="1528" y="859"/>
            <a:ext cx="12188946" cy="6856283"/>
          </a:xfrm>
          <a:prstGeom prst="rect">
            <a:avLst/>
          </a:prstGeom>
          <a:noFill/>
          <a:ln>
            <a:noFill/>
          </a:ln>
        </p:spPr>
      </p:pic>
      <p:sp>
        <p:nvSpPr>
          <p:cNvPr id="810" name="Google Shape;810;p96"/>
          <p:cNvSpPr/>
          <p:nvPr/>
        </p:nvSpPr>
        <p:spPr>
          <a:xfrm>
            <a:off x="0" y="0"/>
            <a:ext cx="12192000" cy="6858000"/>
          </a:xfrm>
          <a:prstGeom prst="rect">
            <a:avLst/>
          </a:prstGeom>
          <a:gradFill>
            <a:gsLst>
              <a:gs pos="0">
                <a:srgbClr val="003375">
                  <a:alpha val="85882"/>
                </a:srgbClr>
              </a:gs>
              <a:gs pos="38000">
                <a:srgbClr val="003375">
                  <a:alpha val="78823"/>
                </a:srgbClr>
              </a:gs>
              <a:gs pos="100000">
                <a:srgbClr val="003375">
                  <a:alpha val="24705"/>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11" name="Google Shape;811;p96"/>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812" name="Google Shape;812;p96"/>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13" name="Google Shape;813;p96"/>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814" name="Google Shape;814;p96" descr="image37.png"/>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815" name="Google Shape;815;p96"/>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816" name="Google Shape;816;p96"/>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817"/>
        <p:cNvGrpSpPr/>
        <p:nvPr/>
      </p:nvGrpSpPr>
      <p:grpSpPr>
        <a:xfrm>
          <a:off x="0" y="0"/>
          <a:ext cx="0" cy="0"/>
          <a:chOff x="0" y="0"/>
          <a:chExt cx="0" cy="0"/>
        </a:xfrm>
      </p:grpSpPr>
      <p:pic>
        <p:nvPicPr>
          <p:cNvPr id="818" name="Google Shape;818;p97" descr="image39.jpg"/>
          <p:cNvPicPr preferRelativeResize="0"/>
          <p:nvPr/>
        </p:nvPicPr>
        <p:blipFill rotWithShape="1">
          <a:blip r:embed="rId2">
            <a:alphaModFix/>
          </a:blip>
          <a:srcRect/>
          <a:stretch/>
        </p:blipFill>
        <p:spPr>
          <a:xfrm>
            <a:off x="1528" y="860"/>
            <a:ext cx="12188946" cy="6856281"/>
          </a:xfrm>
          <a:prstGeom prst="rect">
            <a:avLst/>
          </a:prstGeom>
          <a:noFill/>
          <a:ln>
            <a:noFill/>
          </a:ln>
        </p:spPr>
      </p:pic>
      <p:sp>
        <p:nvSpPr>
          <p:cNvPr id="819" name="Google Shape;819;p97"/>
          <p:cNvSpPr/>
          <p:nvPr/>
        </p:nvSpPr>
        <p:spPr>
          <a:xfrm>
            <a:off x="0" y="0"/>
            <a:ext cx="12192000" cy="6858000"/>
          </a:xfrm>
          <a:prstGeom prst="rect">
            <a:avLst/>
          </a:prstGeom>
          <a:gradFill>
            <a:gsLst>
              <a:gs pos="0">
                <a:srgbClr val="003375">
                  <a:alpha val="94901"/>
                </a:srgbClr>
              </a:gs>
              <a:gs pos="38000">
                <a:srgbClr val="003375">
                  <a:alpha val="74901"/>
                </a:srgbClr>
              </a:gs>
              <a:gs pos="100000">
                <a:srgbClr val="003375">
                  <a:alpha val="66666"/>
                </a:srgbClr>
              </a:gs>
            </a:gsLst>
            <a:lin ang="27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20" name="Google Shape;820;p97"/>
          <p:cNvSpPr txBox="1">
            <a:spLocks noGrp="1"/>
          </p:cNvSpPr>
          <p:nvPr>
            <p:ph type="title"/>
          </p:nvPr>
        </p:nvSpPr>
        <p:spPr>
          <a:xfrm>
            <a:off x="1194994" y="1393372"/>
            <a:ext cx="9144002" cy="325369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821" name="Google Shape;821;p97"/>
          <p:cNvSpPr txBox="1">
            <a:spLocks noGrp="1"/>
          </p:cNvSpPr>
          <p:nvPr>
            <p:ph type="body" idx="1"/>
          </p:nvPr>
        </p:nvSpPr>
        <p:spPr>
          <a:xfrm>
            <a:off x="1194994" y="5170715"/>
            <a:ext cx="9144002" cy="7728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FFFFF"/>
              </a:buClr>
              <a:buSzPts val="1800"/>
              <a:buFont typeface="Arial"/>
              <a:buNone/>
              <a:defRPr sz="1800" b="1" cap="none">
                <a:solidFill>
                  <a:srgbClr val="FFFFFF"/>
                </a:solidFill>
              </a:defRPr>
            </a:lvl1pPr>
            <a:lvl2pPr marL="914400" lvl="1" indent="-228600" algn="l">
              <a:lnSpc>
                <a:spcPct val="90000"/>
              </a:lnSpc>
              <a:spcBef>
                <a:spcPts val="1000"/>
              </a:spcBef>
              <a:spcAft>
                <a:spcPts val="0"/>
              </a:spcAft>
              <a:buClr>
                <a:srgbClr val="FFFFFF"/>
              </a:buClr>
              <a:buSzPts val="1800"/>
              <a:buFont typeface="Arial"/>
              <a:buNone/>
              <a:defRPr sz="1800" b="1" cap="none">
                <a:solidFill>
                  <a:srgbClr val="FFFFFF"/>
                </a:solidFill>
              </a:defRPr>
            </a:lvl2pPr>
            <a:lvl3pPr marL="1371600" lvl="2" indent="-228600" algn="l">
              <a:lnSpc>
                <a:spcPct val="90000"/>
              </a:lnSpc>
              <a:spcBef>
                <a:spcPts val="1000"/>
              </a:spcBef>
              <a:spcAft>
                <a:spcPts val="0"/>
              </a:spcAft>
              <a:buClr>
                <a:srgbClr val="FFFFFF"/>
              </a:buClr>
              <a:buSzPts val="1800"/>
              <a:buFont typeface="Arial"/>
              <a:buNone/>
              <a:defRPr sz="1800" b="1" cap="none">
                <a:solidFill>
                  <a:srgbClr val="FFFFFF"/>
                </a:solidFill>
              </a:defRPr>
            </a:lvl3pPr>
            <a:lvl4pPr marL="1828800" lvl="3" indent="-228600" algn="l">
              <a:lnSpc>
                <a:spcPct val="90000"/>
              </a:lnSpc>
              <a:spcBef>
                <a:spcPts val="1000"/>
              </a:spcBef>
              <a:spcAft>
                <a:spcPts val="0"/>
              </a:spcAft>
              <a:buClr>
                <a:srgbClr val="FFFFFF"/>
              </a:buClr>
              <a:buSzPts val="1800"/>
              <a:buFont typeface="Arial"/>
              <a:buNone/>
              <a:defRPr sz="1800" b="1" cap="none">
                <a:solidFill>
                  <a:srgbClr val="FFFFFF"/>
                </a:solidFill>
              </a:defRPr>
            </a:lvl4pPr>
            <a:lvl5pPr marL="2286000" lvl="4" indent="-228600" algn="l">
              <a:lnSpc>
                <a:spcPct val="90000"/>
              </a:lnSpc>
              <a:spcBef>
                <a:spcPts val="1000"/>
              </a:spcBef>
              <a:spcAft>
                <a:spcPts val="0"/>
              </a:spcAft>
              <a:buClr>
                <a:srgbClr val="FFFFFF"/>
              </a:buClr>
              <a:buSzPts val="1800"/>
              <a:buFont typeface="Arial"/>
              <a:buNone/>
              <a:defRPr sz="1800" b="1" cap="none">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22" name="Google Shape;822;p97"/>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823" name="Google Shape;823;p97" descr="image1.png"/>
          <p:cNvPicPr preferRelativeResize="0"/>
          <p:nvPr/>
        </p:nvPicPr>
        <p:blipFill rotWithShape="1">
          <a:blip r:embed="rId3">
            <a:alphaModFix/>
          </a:blip>
          <a:srcRect/>
          <a:stretch/>
        </p:blipFill>
        <p:spPr>
          <a:xfrm>
            <a:off x="10242550" y="481684"/>
            <a:ext cx="1371600" cy="1371601"/>
          </a:xfrm>
          <a:prstGeom prst="rect">
            <a:avLst/>
          </a:prstGeom>
          <a:noFill/>
          <a:ln>
            <a:noFill/>
          </a:ln>
        </p:spPr>
      </p:pic>
      <p:cxnSp>
        <p:nvCxnSpPr>
          <p:cNvPr id="824" name="Google Shape;824;p97"/>
          <p:cNvCxnSpPr/>
          <p:nvPr/>
        </p:nvCxnSpPr>
        <p:spPr>
          <a:xfrm>
            <a:off x="1194994" y="4932953"/>
            <a:ext cx="755653" cy="1"/>
          </a:xfrm>
          <a:prstGeom prst="straightConnector1">
            <a:avLst/>
          </a:prstGeom>
          <a:noFill/>
          <a:ln w="38100" cap="flat" cmpd="sng">
            <a:solidFill>
              <a:schemeClr val="accent1"/>
            </a:solidFill>
            <a:prstDash val="solid"/>
            <a:miter lim="8000"/>
            <a:headEnd type="none" w="sm" len="sm"/>
            <a:tailEnd type="none" w="sm" len="sm"/>
          </a:ln>
        </p:spPr>
      </p:cxnSp>
      <p:sp>
        <p:nvSpPr>
          <p:cNvPr id="825" name="Google Shape;825;p97"/>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spTree>
      <p:nvGrpSpPr>
        <p:cNvPr id="1" name="Shape 826"/>
        <p:cNvGrpSpPr/>
        <p:nvPr/>
      </p:nvGrpSpPr>
      <p:grpSpPr>
        <a:xfrm>
          <a:off x="0" y="0"/>
          <a:ext cx="0" cy="0"/>
          <a:chOff x="0" y="0"/>
          <a:chExt cx="0" cy="0"/>
        </a:xfrm>
      </p:grpSpPr>
      <p:pic>
        <p:nvPicPr>
          <p:cNvPr id="827" name="Google Shape;827;p98" descr="image40.jpg"/>
          <p:cNvPicPr preferRelativeResize="0"/>
          <p:nvPr/>
        </p:nvPicPr>
        <p:blipFill rotWithShape="1">
          <a:blip r:embed="rId2">
            <a:alphaModFix/>
          </a:blip>
          <a:srcRect/>
          <a:stretch/>
        </p:blipFill>
        <p:spPr>
          <a:xfrm>
            <a:off x="1522" y="0"/>
            <a:ext cx="12188955" cy="3429000"/>
          </a:xfrm>
          <a:prstGeom prst="rect">
            <a:avLst/>
          </a:prstGeom>
          <a:noFill/>
          <a:ln>
            <a:noFill/>
          </a:ln>
        </p:spPr>
      </p:pic>
      <p:sp>
        <p:nvSpPr>
          <p:cNvPr id="828" name="Google Shape;828;p98"/>
          <p:cNvSpPr txBox="1">
            <a:spLocks noGrp="1"/>
          </p:cNvSpPr>
          <p:nvPr>
            <p:ph type="title"/>
          </p:nvPr>
        </p:nvSpPr>
        <p:spPr>
          <a:xfrm>
            <a:off x="1194994" y="3666761"/>
            <a:ext cx="8221149" cy="1677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5400"/>
              <a:buFont typeface="Arial"/>
              <a:buNone/>
              <a:defRPr sz="5400">
                <a:solidFill>
                  <a:schemeClr val="accent1"/>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829" name="Google Shape;829;p98"/>
          <p:cNvSpPr txBox="1">
            <a:spLocks noGrp="1"/>
          </p:cNvSpPr>
          <p:nvPr>
            <p:ph type="body" idx="1"/>
          </p:nvPr>
        </p:nvSpPr>
        <p:spPr>
          <a:xfrm>
            <a:off x="1194994" y="5867408"/>
            <a:ext cx="8221149" cy="77288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98A1A7"/>
              </a:buClr>
              <a:buSzPts val="1800"/>
              <a:buFont typeface="Arial"/>
              <a:buNone/>
              <a:defRPr sz="1800" b="1" cap="none">
                <a:solidFill>
                  <a:srgbClr val="98A1A7"/>
                </a:solidFill>
              </a:defRPr>
            </a:lvl1pPr>
            <a:lvl2pPr marL="914400" lvl="1" indent="-228600" algn="l">
              <a:lnSpc>
                <a:spcPct val="90000"/>
              </a:lnSpc>
              <a:spcBef>
                <a:spcPts val="1000"/>
              </a:spcBef>
              <a:spcAft>
                <a:spcPts val="0"/>
              </a:spcAft>
              <a:buClr>
                <a:srgbClr val="98A1A7"/>
              </a:buClr>
              <a:buSzPts val="1800"/>
              <a:buFont typeface="Arial"/>
              <a:buNone/>
              <a:defRPr sz="1800" b="1" cap="none">
                <a:solidFill>
                  <a:srgbClr val="98A1A7"/>
                </a:solidFill>
              </a:defRPr>
            </a:lvl2pPr>
            <a:lvl3pPr marL="1371600" lvl="2" indent="-228600" algn="l">
              <a:lnSpc>
                <a:spcPct val="90000"/>
              </a:lnSpc>
              <a:spcBef>
                <a:spcPts val="1000"/>
              </a:spcBef>
              <a:spcAft>
                <a:spcPts val="0"/>
              </a:spcAft>
              <a:buClr>
                <a:srgbClr val="98A1A7"/>
              </a:buClr>
              <a:buSzPts val="1800"/>
              <a:buFont typeface="Arial"/>
              <a:buNone/>
              <a:defRPr sz="1800" b="1" cap="none">
                <a:solidFill>
                  <a:srgbClr val="98A1A7"/>
                </a:solidFill>
              </a:defRPr>
            </a:lvl3pPr>
            <a:lvl4pPr marL="1828800" lvl="3" indent="-228600" algn="l">
              <a:lnSpc>
                <a:spcPct val="90000"/>
              </a:lnSpc>
              <a:spcBef>
                <a:spcPts val="1000"/>
              </a:spcBef>
              <a:spcAft>
                <a:spcPts val="0"/>
              </a:spcAft>
              <a:buClr>
                <a:srgbClr val="98A1A7"/>
              </a:buClr>
              <a:buSzPts val="1800"/>
              <a:buFont typeface="Arial"/>
              <a:buNone/>
              <a:defRPr sz="1800" b="1" cap="none">
                <a:solidFill>
                  <a:srgbClr val="98A1A7"/>
                </a:solidFill>
              </a:defRPr>
            </a:lvl4pPr>
            <a:lvl5pPr marL="2286000" lvl="4" indent="-228600" algn="l">
              <a:lnSpc>
                <a:spcPct val="90000"/>
              </a:lnSpc>
              <a:spcBef>
                <a:spcPts val="1000"/>
              </a:spcBef>
              <a:spcAft>
                <a:spcPts val="0"/>
              </a:spcAft>
              <a:buClr>
                <a:srgbClr val="98A1A7"/>
              </a:buClr>
              <a:buSzPts val="1800"/>
              <a:buFont typeface="Arial"/>
              <a:buNone/>
              <a:defRPr sz="1800" b="1" cap="none">
                <a:solidFill>
                  <a:srgbClr val="98A1A7"/>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30" name="Google Shape;830;p98"/>
          <p:cNvSpPr/>
          <p:nvPr/>
        </p:nvSpPr>
        <p:spPr>
          <a:xfrm>
            <a:off x="0" y="0"/>
            <a:ext cx="12192001" cy="6858000"/>
          </a:xfrm>
          <a:custGeom>
            <a:avLst/>
            <a:gdLst/>
            <a:ahLst/>
            <a:cxnLst/>
            <a:rect l="l" t="t" r="r" b="b"/>
            <a:pathLst>
              <a:path w="21600" h="21600" extrusionOk="0">
                <a:moveTo>
                  <a:pt x="270" y="480"/>
                </a:moveTo>
                <a:lnTo>
                  <a:pt x="270" y="21120"/>
                </a:lnTo>
                <a:lnTo>
                  <a:pt x="21330" y="21120"/>
                </a:lnTo>
                <a:lnTo>
                  <a:pt x="21330" y="480"/>
                </a:lnTo>
                <a:close/>
                <a:moveTo>
                  <a:pt x="0" y="0"/>
                </a:moveTo>
                <a:lnTo>
                  <a:pt x="21600" y="0"/>
                </a:lnTo>
                <a:lnTo>
                  <a:pt x="21600" y="21600"/>
                </a:lnTo>
                <a:lnTo>
                  <a:pt x="0" y="21600"/>
                </a:lnTo>
                <a:close/>
              </a:path>
            </a:pathLst>
          </a:cu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831" name="Google Shape;831;p98"/>
          <p:cNvCxnSpPr/>
          <p:nvPr/>
        </p:nvCxnSpPr>
        <p:spPr>
          <a:xfrm>
            <a:off x="1194994" y="5629647"/>
            <a:ext cx="755653" cy="1"/>
          </a:xfrm>
          <a:prstGeom prst="straightConnector1">
            <a:avLst/>
          </a:prstGeom>
          <a:noFill/>
          <a:ln w="38100" cap="flat" cmpd="sng">
            <a:solidFill>
              <a:schemeClr val="accent1"/>
            </a:solidFill>
            <a:prstDash val="solid"/>
            <a:miter lim="8000"/>
            <a:headEnd type="none" w="sm" len="sm"/>
            <a:tailEnd type="none" w="sm" len="sm"/>
          </a:ln>
        </p:spPr>
      </p:cxnSp>
      <p:pic>
        <p:nvPicPr>
          <p:cNvPr id="832" name="Google Shape;832;p98" descr="image1.png"/>
          <p:cNvPicPr preferRelativeResize="0"/>
          <p:nvPr/>
        </p:nvPicPr>
        <p:blipFill rotWithShape="1">
          <a:blip r:embed="rId3">
            <a:alphaModFix/>
          </a:blip>
          <a:srcRect/>
          <a:stretch/>
        </p:blipFill>
        <p:spPr>
          <a:xfrm>
            <a:off x="10780220" y="5444585"/>
            <a:ext cx="970557" cy="970557"/>
          </a:xfrm>
          <a:prstGeom prst="rect">
            <a:avLst/>
          </a:prstGeom>
          <a:noFill/>
          <a:ln>
            <a:noFill/>
          </a:ln>
        </p:spPr>
      </p:pic>
      <p:sp>
        <p:nvSpPr>
          <p:cNvPr id="833" name="Google Shape;833;p98"/>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Slide 5">
  <p:cSld name="Title Slide 5">
    <p:spTree>
      <p:nvGrpSpPr>
        <p:cNvPr id="1" name="Shape 834"/>
        <p:cNvGrpSpPr/>
        <p:nvPr/>
      </p:nvGrpSpPr>
      <p:grpSpPr>
        <a:xfrm>
          <a:off x="0" y="0"/>
          <a:ext cx="0" cy="0"/>
          <a:chOff x="0" y="0"/>
          <a:chExt cx="0" cy="0"/>
        </a:xfrm>
      </p:grpSpPr>
      <p:sp>
        <p:nvSpPr>
          <p:cNvPr id="835" name="Google Shape;835;p99"/>
          <p:cNvSpPr>
            <a:spLocks noGrp="1"/>
          </p:cNvSpPr>
          <p:nvPr>
            <p:ph type="pic" idx="2"/>
          </p:nvPr>
        </p:nvSpPr>
        <p:spPr>
          <a:xfrm>
            <a:off x="153716" y="153713"/>
            <a:ext cx="11884569" cy="3275287"/>
          </a:xfrm>
          <a:prstGeom prst="rect">
            <a:avLst/>
          </a:prstGeom>
          <a:noFill/>
          <a:ln>
            <a:noFill/>
          </a:ln>
        </p:spPr>
      </p:sp>
      <p:sp>
        <p:nvSpPr>
          <p:cNvPr id="836" name="Google Shape;836;p99"/>
          <p:cNvSpPr txBox="1">
            <a:spLocks noGrp="1"/>
          </p:cNvSpPr>
          <p:nvPr>
            <p:ph type="title"/>
          </p:nvPr>
        </p:nvSpPr>
        <p:spPr>
          <a:xfrm>
            <a:off x="1194994" y="3666761"/>
            <a:ext cx="8221149" cy="1677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5400"/>
              <a:buFont typeface="Arial"/>
              <a:buNone/>
              <a:defRPr sz="5400">
                <a:solidFill>
                  <a:schemeClr val="accent1"/>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837" name="Google Shape;837;p99"/>
          <p:cNvSpPr txBox="1">
            <a:spLocks noGrp="1"/>
          </p:cNvSpPr>
          <p:nvPr>
            <p:ph type="body" idx="1"/>
          </p:nvPr>
        </p:nvSpPr>
        <p:spPr>
          <a:xfrm>
            <a:off x="1194994" y="5867408"/>
            <a:ext cx="8221149" cy="77288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98A1A7"/>
              </a:buClr>
              <a:buSzPts val="1800"/>
              <a:buFont typeface="Arial"/>
              <a:buNone/>
              <a:defRPr sz="1800" b="1" cap="none">
                <a:solidFill>
                  <a:srgbClr val="98A1A7"/>
                </a:solidFill>
              </a:defRPr>
            </a:lvl1pPr>
            <a:lvl2pPr marL="914400" lvl="1" indent="-228600" algn="l">
              <a:lnSpc>
                <a:spcPct val="90000"/>
              </a:lnSpc>
              <a:spcBef>
                <a:spcPts val="1000"/>
              </a:spcBef>
              <a:spcAft>
                <a:spcPts val="0"/>
              </a:spcAft>
              <a:buClr>
                <a:srgbClr val="98A1A7"/>
              </a:buClr>
              <a:buSzPts val="1800"/>
              <a:buFont typeface="Arial"/>
              <a:buNone/>
              <a:defRPr sz="1800" b="1" cap="none">
                <a:solidFill>
                  <a:srgbClr val="98A1A7"/>
                </a:solidFill>
              </a:defRPr>
            </a:lvl2pPr>
            <a:lvl3pPr marL="1371600" lvl="2" indent="-228600" algn="l">
              <a:lnSpc>
                <a:spcPct val="90000"/>
              </a:lnSpc>
              <a:spcBef>
                <a:spcPts val="1000"/>
              </a:spcBef>
              <a:spcAft>
                <a:spcPts val="0"/>
              </a:spcAft>
              <a:buClr>
                <a:srgbClr val="98A1A7"/>
              </a:buClr>
              <a:buSzPts val="1800"/>
              <a:buFont typeface="Arial"/>
              <a:buNone/>
              <a:defRPr sz="1800" b="1" cap="none">
                <a:solidFill>
                  <a:srgbClr val="98A1A7"/>
                </a:solidFill>
              </a:defRPr>
            </a:lvl3pPr>
            <a:lvl4pPr marL="1828800" lvl="3" indent="-228600" algn="l">
              <a:lnSpc>
                <a:spcPct val="90000"/>
              </a:lnSpc>
              <a:spcBef>
                <a:spcPts val="1000"/>
              </a:spcBef>
              <a:spcAft>
                <a:spcPts val="0"/>
              </a:spcAft>
              <a:buClr>
                <a:srgbClr val="98A1A7"/>
              </a:buClr>
              <a:buSzPts val="1800"/>
              <a:buFont typeface="Arial"/>
              <a:buNone/>
              <a:defRPr sz="1800" b="1" cap="none">
                <a:solidFill>
                  <a:srgbClr val="98A1A7"/>
                </a:solidFill>
              </a:defRPr>
            </a:lvl4pPr>
            <a:lvl5pPr marL="2286000" lvl="4" indent="-228600" algn="l">
              <a:lnSpc>
                <a:spcPct val="90000"/>
              </a:lnSpc>
              <a:spcBef>
                <a:spcPts val="1000"/>
              </a:spcBef>
              <a:spcAft>
                <a:spcPts val="0"/>
              </a:spcAft>
              <a:buClr>
                <a:srgbClr val="98A1A7"/>
              </a:buClr>
              <a:buSzPts val="1800"/>
              <a:buFont typeface="Arial"/>
              <a:buNone/>
              <a:defRPr sz="1800" b="1" cap="none">
                <a:solidFill>
                  <a:srgbClr val="98A1A7"/>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838" name="Google Shape;838;p99"/>
          <p:cNvCxnSpPr/>
          <p:nvPr/>
        </p:nvCxnSpPr>
        <p:spPr>
          <a:xfrm>
            <a:off x="1194994" y="5629647"/>
            <a:ext cx="755653" cy="1"/>
          </a:xfrm>
          <a:prstGeom prst="straightConnector1">
            <a:avLst/>
          </a:prstGeom>
          <a:noFill/>
          <a:ln w="38100" cap="flat" cmpd="sng">
            <a:solidFill>
              <a:schemeClr val="accent1"/>
            </a:solidFill>
            <a:prstDash val="solid"/>
            <a:miter lim="8000"/>
            <a:headEnd type="none" w="sm" len="sm"/>
            <a:tailEnd type="none" w="sm" len="sm"/>
          </a:ln>
        </p:spPr>
      </p:cxnSp>
      <p:pic>
        <p:nvPicPr>
          <p:cNvPr id="839" name="Google Shape;839;p99" descr="image1.png"/>
          <p:cNvPicPr preferRelativeResize="0"/>
          <p:nvPr/>
        </p:nvPicPr>
        <p:blipFill rotWithShape="1">
          <a:blip r:embed="rId2">
            <a:alphaModFix/>
          </a:blip>
          <a:srcRect/>
          <a:stretch/>
        </p:blipFill>
        <p:spPr>
          <a:xfrm>
            <a:off x="10780220" y="5444585"/>
            <a:ext cx="970557" cy="970557"/>
          </a:xfrm>
          <a:prstGeom prst="rect">
            <a:avLst/>
          </a:prstGeom>
          <a:noFill/>
          <a:ln>
            <a:noFill/>
          </a:ln>
        </p:spPr>
      </p:pic>
      <p:grpSp>
        <p:nvGrpSpPr>
          <p:cNvPr id="840" name="Google Shape;840;p99"/>
          <p:cNvGrpSpPr/>
          <p:nvPr/>
        </p:nvGrpSpPr>
        <p:grpSpPr>
          <a:xfrm>
            <a:off x="12254601" y="-3"/>
            <a:ext cx="2377444" cy="2922111"/>
            <a:chOff x="-1" y="-2"/>
            <a:chExt cx="2377443" cy="2922109"/>
          </a:xfrm>
        </p:grpSpPr>
        <p:sp>
          <p:nvSpPr>
            <p:cNvPr id="841" name="Google Shape;841;p99"/>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2" name="Google Shape;842;p99"/>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843" name="Google Shape;843;p99"/>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act and Social">
  <p:cSld name="Contact and Social">
    <p:spTree>
      <p:nvGrpSpPr>
        <p:cNvPr id="1" name="Shape 76"/>
        <p:cNvGrpSpPr/>
        <p:nvPr/>
      </p:nvGrpSpPr>
      <p:grpSpPr>
        <a:xfrm>
          <a:off x="0" y="0"/>
          <a:ext cx="0" cy="0"/>
          <a:chOff x="0" y="0"/>
          <a:chExt cx="0" cy="0"/>
        </a:xfrm>
      </p:grpSpPr>
      <p:pic>
        <p:nvPicPr>
          <p:cNvPr id="77" name="Google Shape;77;p44"/>
          <p:cNvPicPr preferRelativeResize="0"/>
          <p:nvPr/>
        </p:nvPicPr>
        <p:blipFill rotWithShape="1">
          <a:blip r:embed="rId2">
            <a:alphaModFix/>
          </a:blip>
          <a:srcRect/>
          <a:stretch/>
        </p:blipFill>
        <p:spPr>
          <a:xfrm>
            <a:off x="1524" y="114301"/>
            <a:ext cx="12188952" cy="3314700"/>
          </a:xfrm>
          <a:prstGeom prst="rect">
            <a:avLst/>
          </a:prstGeom>
          <a:noFill/>
          <a:ln>
            <a:noFill/>
          </a:ln>
        </p:spPr>
      </p:pic>
      <p:sp>
        <p:nvSpPr>
          <p:cNvPr id="78" name="Google Shape;78;p44"/>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80" name="Google Shape;80;p44"/>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1" name="Google Shape;81;p44"/>
          <p:cNvSpPr txBox="1"/>
          <p:nvPr/>
        </p:nvSpPr>
        <p:spPr>
          <a:xfrm>
            <a:off x="2216150" y="3872805"/>
            <a:ext cx="7759700" cy="1015663"/>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GB" sz="1800" b="1" i="0" u="none" strike="noStrike" cap="none">
                <a:solidFill>
                  <a:schemeClr val="dk2"/>
                </a:solidFill>
                <a:latin typeface="Arial"/>
                <a:ea typeface="Arial"/>
                <a:cs typeface="Arial"/>
                <a:sym typeface="Arial"/>
              </a:rPr>
              <a:t>iOpener Institute for People and Performance</a:t>
            </a:r>
            <a:endParaRPr/>
          </a:p>
          <a:p>
            <a:pPr marL="0" marR="0" lvl="0" indent="0" algn="ctr" rtl="0">
              <a:spcBef>
                <a:spcPts val="600"/>
              </a:spcBef>
              <a:spcAft>
                <a:spcPts val="0"/>
              </a:spcAft>
              <a:buNone/>
            </a:pPr>
            <a:r>
              <a:rPr lang="en-GB" sz="1600" b="0" i="0" u="none" strike="noStrike" cap="none">
                <a:solidFill>
                  <a:srgbClr val="616B73"/>
                </a:solidFill>
                <a:latin typeface="Arial"/>
                <a:ea typeface="Arial"/>
                <a:cs typeface="Arial"/>
                <a:sym typeface="Arial"/>
              </a:rPr>
              <a:t>Prama House | 267 Banbury Road | Oxford OX2 7HT UK</a:t>
            </a:r>
            <a:endParaRPr/>
          </a:p>
          <a:p>
            <a:pPr marL="0" marR="0" lvl="0" indent="0" algn="ctr" rtl="0">
              <a:spcBef>
                <a:spcPts val="600"/>
              </a:spcBef>
              <a:spcAft>
                <a:spcPts val="0"/>
              </a:spcAft>
              <a:buNone/>
            </a:pPr>
            <a:r>
              <a:rPr lang="en-GB" sz="1600" b="0" i="0" u="none" strike="noStrike" cap="none">
                <a:solidFill>
                  <a:srgbClr val="616B73"/>
                </a:solidFill>
                <a:latin typeface="Arial"/>
                <a:ea typeface="Arial"/>
                <a:cs typeface="Arial"/>
                <a:sym typeface="Arial"/>
              </a:rPr>
              <a:t>+44 (0)1865 511522 | info@iopener.com</a:t>
            </a:r>
            <a:endParaRPr/>
          </a:p>
        </p:txBody>
      </p:sp>
      <p:grpSp>
        <p:nvGrpSpPr>
          <p:cNvPr id="82" name="Google Shape;82;p44"/>
          <p:cNvGrpSpPr/>
          <p:nvPr/>
        </p:nvGrpSpPr>
        <p:grpSpPr>
          <a:xfrm>
            <a:off x="1150322" y="5331504"/>
            <a:ext cx="9891357" cy="745932"/>
            <a:chOff x="1150322" y="5331504"/>
            <a:chExt cx="9891357" cy="745932"/>
          </a:xfrm>
        </p:grpSpPr>
        <p:sp>
          <p:nvSpPr>
            <p:cNvPr id="83" name="Google Shape;83;p44"/>
            <p:cNvSpPr txBox="1"/>
            <p:nvPr/>
          </p:nvSpPr>
          <p:spPr>
            <a:xfrm>
              <a:off x="1150322" y="5738882"/>
              <a:ext cx="2066925" cy="338554"/>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GB" sz="1600" b="0" i="0" u="none" strike="noStrike" cap="none">
                  <a:solidFill>
                    <a:srgbClr val="616B73"/>
                  </a:solidFill>
                  <a:latin typeface="Arial"/>
                  <a:ea typeface="Arial"/>
                  <a:cs typeface="Arial"/>
                  <a:sym typeface="Arial"/>
                </a:rPr>
                <a:t>@iOpenerIPP</a:t>
              </a:r>
              <a:endParaRPr sz="1600" b="0" i="0" u="none" strike="noStrike" cap="none">
                <a:solidFill>
                  <a:srgbClr val="616B73"/>
                </a:solidFill>
                <a:latin typeface="Arial"/>
                <a:ea typeface="Arial"/>
                <a:cs typeface="Arial"/>
                <a:sym typeface="Arial"/>
              </a:endParaRPr>
            </a:p>
          </p:txBody>
        </p:sp>
        <p:sp>
          <p:nvSpPr>
            <p:cNvPr id="84" name="Google Shape;84;p44"/>
            <p:cNvSpPr txBox="1"/>
            <p:nvPr/>
          </p:nvSpPr>
          <p:spPr>
            <a:xfrm>
              <a:off x="3758466" y="5738882"/>
              <a:ext cx="2066925" cy="338554"/>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GB" sz="1600" b="0" i="0" u="none" strike="noStrike" cap="none">
                  <a:solidFill>
                    <a:srgbClr val="616B73"/>
                  </a:solidFill>
                  <a:latin typeface="Arial"/>
                  <a:ea typeface="Arial"/>
                  <a:cs typeface="Arial"/>
                  <a:sym typeface="Arial"/>
                </a:rPr>
                <a:t>/iOpenerInstitute</a:t>
              </a:r>
              <a:endParaRPr sz="1600" b="0" i="0" u="none" strike="noStrike" cap="none">
                <a:solidFill>
                  <a:srgbClr val="616B73"/>
                </a:solidFill>
                <a:latin typeface="Arial"/>
                <a:ea typeface="Arial"/>
                <a:cs typeface="Arial"/>
                <a:sym typeface="Arial"/>
              </a:endParaRPr>
            </a:p>
          </p:txBody>
        </p:sp>
        <p:sp>
          <p:nvSpPr>
            <p:cNvPr id="85" name="Google Shape;85;p44"/>
            <p:cNvSpPr txBox="1"/>
            <p:nvPr/>
          </p:nvSpPr>
          <p:spPr>
            <a:xfrm>
              <a:off x="6366610" y="5738882"/>
              <a:ext cx="2066925" cy="338554"/>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GB" sz="1600" b="0" i="0" u="none" strike="noStrike" cap="none">
                  <a:solidFill>
                    <a:srgbClr val="616B73"/>
                  </a:solidFill>
                  <a:latin typeface="Arial"/>
                  <a:ea typeface="Arial"/>
                  <a:cs typeface="Arial"/>
                  <a:sym typeface="Arial"/>
                </a:rPr>
                <a:t>@iOpenerIPP</a:t>
              </a:r>
              <a:endParaRPr sz="1600" b="0" i="0" u="none" strike="noStrike" cap="none">
                <a:solidFill>
                  <a:srgbClr val="616B73"/>
                </a:solidFill>
                <a:latin typeface="Arial"/>
                <a:ea typeface="Arial"/>
                <a:cs typeface="Arial"/>
                <a:sym typeface="Arial"/>
              </a:endParaRPr>
            </a:p>
          </p:txBody>
        </p:sp>
        <p:sp>
          <p:nvSpPr>
            <p:cNvPr id="86" name="Google Shape;86;p44"/>
            <p:cNvSpPr txBox="1"/>
            <p:nvPr/>
          </p:nvSpPr>
          <p:spPr>
            <a:xfrm>
              <a:off x="8974754" y="5738882"/>
              <a:ext cx="2066925" cy="338554"/>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GB" sz="1600" b="0" i="0" u="none" strike="noStrike" cap="none">
                  <a:solidFill>
                    <a:srgbClr val="616B73"/>
                  </a:solidFill>
                  <a:latin typeface="Arial"/>
                  <a:ea typeface="Arial"/>
                  <a:cs typeface="Arial"/>
                  <a:sym typeface="Arial"/>
                </a:rPr>
                <a:t>/iOpenerInstitute</a:t>
              </a:r>
              <a:endParaRPr sz="1600" b="0" i="0" u="none" strike="noStrike" cap="none">
                <a:solidFill>
                  <a:srgbClr val="616B73"/>
                </a:solidFill>
                <a:latin typeface="Arial"/>
                <a:ea typeface="Arial"/>
                <a:cs typeface="Arial"/>
                <a:sym typeface="Arial"/>
              </a:endParaRPr>
            </a:p>
          </p:txBody>
        </p:sp>
        <p:pic>
          <p:nvPicPr>
            <p:cNvPr id="87" name="Google Shape;87;p44"/>
            <p:cNvPicPr preferRelativeResize="0"/>
            <p:nvPr/>
          </p:nvPicPr>
          <p:blipFill rotWithShape="1">
            <a:blip r:embed="rId3">
              <a:alphaModFix/>
            </a:blip>
            <a:srcRect/>
            <a:stretch/>
          </p:blipFill>
          <p:spPr>
            <a:xfrm>
              <a:off x="2023765" y="5331504"/>
              <a:ext cx="320040" cy="320040"/>
            </a:xfrm>
            <a:prstGeom prst="rect">
              <a:avLst/>
            </a:prstGeom>
            <a:noFill/>
            <a:ln>
              <a:noFill/>
            </a:ln>
          </p:spPr>
        </p:pic>
        <p:pic>
          <p:nvPicPr>
            <p:cNvPr id="88" name="Google Shape;88;p44"/>
            <p:cNvPicPr preferRelativeResize="0"/>
            <p:nvPr/>
          </p:nvPicPr>
          <p:blipFill rotWithShape="1">
            <a:blip r:embed="rId4">
              <a:alphaModFix/>
            </a:blip>
            <a:srcRect/>
            <a:stretch/>
          </p:blipFill>
          <p:spPr>
            <a:xfrm>
              <a:off x="4631909" y="5331504"/>
              <a:ext cx="320040" cy="320040"/>
            </a:xfrm>
            <a:prstGeom prst="rect">
              <a:avLst/>
            </a:prstGeom>
            <a:noFill/>
            <a:ln>
              <a:noFill/>
            </a:ln>
          </p:spPr>
        </p:pic>
        <p:pic>
          <p:nvPicPr>
            <p:cNvPr id="89" name="Google Shape;89;p44"/>
            <p:cNvPicPr preferRelativeResize="0"/>
            <p:nvPr/>
          </p:nvPicPr>
          <p:blipFill rotWithShape="1">
            <a:blip r:embed="rId5">
              <a:alphaModFix/>
            </a:blip>
            <a:srcRect/>
            <a:stretch/>
          </p:blipFill>
          <p:spPr>
            <a:xfrm>
              <a:off x="7240053" y="5331504"/>
              <a:ext cx="320040" cy="320040"/>
            </a:xfrm>
            <a:prstGeom prst="rect">
              <a:avLst/>
            </a:prstGeom>
            <a:noFill/>
            <a:ln>
              <a:noFill/>
            </a:ln>
          </p:spPr>
        </p:pic>
        <p:pic>
          <p:nvPicPr>
            <p:cNvPr id="90" name="Google Shape;90;p44"/>
            <p:cNvPicPr preferRelativeResize="0"/>
            <p:nvPr/>
          </p:nvPicPr>
          <p:blipFill rotWithShape="1">
            <a:blip r:embed="rId6">
              <a:alphaModFix/>
            </a:blip>
            <a:srcRect/>
            <a:stretch/>
          </p:blipFill>
          <p:spPr>
            <a:xfrm>
              <a:off x="9848196" y="5331504"/>
              <a:ext cx="320040" cy="320040"/>
            </a:xfrm>
            <a:prstGeom prst="rect">
              <a:avLst/>
            </a:prstGeom>
            <a:noFill/>
            <a:ln>
              <a:noFill/>
            </a:ln>
          </p:spPr>
        </p:pic>
      </p:grpSp>
      <p:sp>
        <p:nvSpPr>
          <p:cNvPr id="91" name="Google Shape;91;p44"/>
          <p:cNvSpPr/>
          <p:nvPr/>
        </p:nvSpPr>
        <p:spPr>
          <a:xfrm>
            <a:off x="0" y="0"/>
            <a:ext cx="12192000" cy="6858000"/>
          </a:xfrm>
          <a:custGeom>
            <a:avLst/>
            <a:gdLst/>
            <a:ahLst/>
            <a:cxnLst/>
            <a:rect l="l" t="t" r="r" b="b"/>
            <a:pathLst>
              <a:path w="12192000" h="6858000" extrusionOk="0">
                <a:moveTo>
                  <a:pt x="152400" y="152400"/>
                </a:moveTo>
                <a:lnTo>
                  <a:pt x="152400" y="6705600"/>
                </a:lnTo>
                <a:lnTo>
                  <a:pt x="12039600" y="6705600"/>
                </a:lnTo>
                <a:lnTo>
                  <a:pt x="12039600" y="152400"/>
                </a:lnTo>
                <a:close/>
                <a:moveTo>
                  <a:pt x="0" y="0"/>
                </a:moveTo>
                <a:lnTo>
                  <a:pt x="12192000" y="0"/>
                </a:lnTo>
                <a:lnTo>
                  <a:pt x="12192000"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844"/>
        <p:cNvGrpSpPr/>
        <p:nvPr/>
      </p:nvGrpSpPr>
      <p:grpSpPr>
        <a:xfrm>
          <a:off x="0" y="0"/>
          <a:ext cx="0" cy="0"/>
          <a:chOff x="0" y="0"/>
          <a:chExt cx="0" cy="0"/>
        </a:xfrm>
      </p:grpSpPr>
      <p:pic>
        <p:nvPicPr>
          <p:cNvPr id="845" name="Google Shape;845;p100" descr="image41-small.jpg"/>
          <p:cNvPicPr preferRelativeResize="0"/>
          <p:nvPr/>
        </p:nvPicPr>
        <p:blipFill rotWithShape="1">
          <a:blip r:embed="rId2">
            <a:alphaModFix/>
          </a:blip>
          <a:srcRect t="5730"/>
          <a:stretch/>
        </p:blipFill>
        <p:spPr>
          <a:xfrm>
            <a:off x="1522" y="-2"/>
            <a:ext cx="12188955" cy="6858002"/>
          </a:xfrm>
          <a:prstGeom prst="rect">
            <a:avLst/>
          </a:prstGeom>
          <a:noFill/>
          <a:ln>
            <a:noFill/>
          </a:ln>
        </p:spPr>
      </p:pic>
      <p:sp>
        <p:nvSpPr>
          <p:cNvPr id="846" name="Google Shape;846;p100"/>
          <p:cNvSpPr/>
          <p:nvPr/>
        </p:nvSpPr>
        <p:spPr>
          <a:xfrm>
            <a:off x="0" y="0"/>
            <a:ext cx="12192000" cy="6858000"/>
          </a:xfrm>
          <a:prstGeom prst="rect">
            <a:avLst/>
          </a:prstGeom>
          <a:gradFill>
            <a:gsLst>
              <a:gs pos="0">
                <a:srgbClr val="EA5F16">
                  <a:alpha val="94901"/>
                </a:srgbClr>
              </a:gs>
              <a:gs pos="52000">
                <a:srgbClr val="EA5F16">
                  <a:alpha val="80000"/>
                </a:srgbClr>
              </a:gs>
              <a:gs pos="73000">
                <a:srgbClr val="EA5F16">
                  <a:alpha val="60000"/>
                </a:srgbClr>
              </a:gs>
              <a:gs pos="100000">
                <a:srgbClr val="EA5F16">
                  <a:alpha val="20000"/>
                </a:srgbClr>
              </a:gs>
            </a:gsLst>
            <a:lin ang="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47" name="Google Shape;847;p100"/>
          <p:cNvSpPr txBox="1">
            <a:spLocks noGrp="1"/>
          </p:cNvSpPr>
          <p:nvPr>
            <p:ph type="title"/>
          </p:nvPr>
        </p:nvSpPr>
        <p:spPr>
          <a:xfrm>
            <a:off x="1197427" y="2967333"/>
            <a:ext cx="9307287" cy="92333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848" name="Google Shape;848;p100"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849" name="Google Shape;849;p100"/>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chemeClr val="accent1"/>
        </a:solidFill>
        <a:effectLst/>
      </p:bgPr>
    </p:bg>
    <p:spTree>
      <p:nvGrpSpPr>
        <p:cNvPr id="1" name="Shape 850"/>
        <p:cNvGrpSpPr/>
        <p:nvPr/>
      </p:nvGrpSpPr>
      <p:grpSpPr>
        <a:xfrm>
          <a:off x="0" y="0"/>
          <a:ext cx="0" cy="0"/>
          <a:chOff x="0" y="0"/>
          <a:chExt cx="0" cy="0"/>
        </a:xfrm>
      </p:grpSpPr>
      <p:sp>
        <p:nvSpPr>
          <p:cNvPr id="851" name="Google Shape;851;p101"/>
          <p:cNvSpPr txBox="1">
            <a:spLocks noGrp="1"/>
          </p:cNvSpPr>
          <p:nvPr>
            <p:ph type="title"/>
          </p:nvPr>
        </p:nvSpPr>
        <p:spPr>
          <a:xfrm>
            <a:off x="1197863" y="2967333"/>
            <a:ext cx="9308594" cy="92333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pic>
        <p:nvPicPr>
          <p:cNvPr id="852" name="Google Shape;852;p101"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sp>
        <p:nvSpPr>
          <p:cNvPr id="853" name="Google Shape;853;p101"/>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Agenda (4 points)">
  <p:cSld name="Agenda (4 points)">
    <p:bg>
      <p:bgPr>
        <a:solidFill>
          <a:srgbClr val="003375"/>
        </a:solidFill>
        <a:effectLst/>
      </p:bgPr>
    </p:bg>
    <p:spTree>
      <p:nvGrpSpPr>
        <p:cNvPr id="1" name="Shape 854"/>
        <p:cNvGrpSpPr/>
        <p:nvPr/>
      </p:nvGrpSpPr>
      <p:grpSpPr>
        <a:xfrm>
          <a:off x="0" y="0"/>
          <a:ext cx="0" cy="0"/>
          <a:chOff x="0" y="0"/>
          <a:chExt cx="0" cy="0"/>
        </a:xfrm>
      </p:grpSpPr>
      <p:pic>
        <p:nvPicPr>
          <p:cNvPr id="855" name="Google Shape;855;p102" descr="image42.jpg"/>
          <p:cNvPicPr preferRelativeResize="0"/>
          <p:nvPr/>
        </p:nvPicPr>
        <p:blipFill rotWithShape="1">
          <a:blip r:embed="rId2">
            <a:alphaModFix amt="25000"/>
          </a:blip>
          <a:srcRect t="15436" b="5176"/>
          <a:stretch/>
        </p:blipFill>
        <p:spPr>
          <a:xfrm>
            <a:off x="1522" y="-1"/>
            <a:ext cx="12188955" cy="6858002"/>
          </a:xfrm>
          <a:prstGeom prst="rect">
            <a:avLst/>
          </a:prstGeom>
          <a:noFill/>
          <a:ln>
            <a:noFill/>
          </a:ln>
        </p:spPr>
      </p:pic>
      <p:pic>
        <p:nvPicPr>
          <p:cNvPr id="856" name="Google Shape;856;p102"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857" name="Google Shape;857;p102"/>
          <p:cNvSpPr txBox="1">
            <a:spLocks noGrp="1"/>
          </p:cNvSpPr>
          <p:nvPr>
            <p:ph type="body" idx="1"/>
          </p:nvPr>
        </p:nvSpPr>
        <p:spPr>
          <a:xfrm>
            <a:off x="6259283" y="1301750"/>
            <a:ext cx="5064546" cy="60098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FFFFFF"/>
              </a:buClr>
              <a:buSzPts val="2800"/>
              <a:buFont typeface="Arial"/>
              <a:buNone/>
              <a:defRPr>
                <a:solidFill>
                  <a:srgbClr val="FFFFFF"/>
                </a:solidFill>
              </a:defRPr>
            </a:lvl1pPr>
            <a:lvl2pPr marL="914400" lvl="1" indent="-228600" algn="l">
              <a:lnSpc>
                <a:spcPct val="90000"/>
              </a:lnSpc>
              <a:spcBef>
                <a:spcPts val="0"/>
              </a:spcBef>
              <a:spcAft>
                <a:spcPts val="0"/>
              </a:spcAft>
              <a:buClr>
                <a:srgbClr val="FFFFFF"/>
              </a:buClr>
              <a:buSzPts val="2800"/>
              <a:buFont typeface="Arial"/>
              <a:buNone/>
              <a:defRPr>
                <a:solidFill>
                  <a:srgbClr val="FFFFFF"/>
                </a:solidFill>
              </a:defRPr>
            </a:lvl2pPr>
            <a:lvl3pPr marL="1371600" lvl="2" indent="-228600" algn="l">
              <a:lnSpc>
                <a:spcPct val="90000"/>
              </a:lnSpc>
              <a:spcBef>
                <a:spcPts val="0"/>
              </a:spcBef>
              <a:spcAft>
                <a:spcPts val="0"/>
              </a:spcAft>
              <a:buClr>
                <a:srgbClr val="FFFFFF"/>
              </a:buClr>
              <a:buSzPts val="2800"/>
              <a:buFont typeface="Arial"/>
              <a:buNone/>
              <a:defRPr>
                <a:solidFill>
                  <a:srgbClr val="FFFFFF"/>
                </a:solidFill>
              </a:defRPr>
            </a:lvl3pPr>
            <a:lvl4pPr marL="1828800" lvl="3" indent="-228600" algn="l">
              <a:lnSpc>
                <a:spcPct val="90000"/>
              </a:lnSpc>
              <a:spcBef>
                <a:spcPts val="0"/>
              </a:spcBef>
              <a:spcAft>
                <a:spcPts val="0"/>
              </a:spcAft>
              <a:buClr>
                <a:srgbClr val="FFFFFF"/>
              </a:buClr>
              <a:buSzPts val="2800"/>
              <a:buFont typeface="Arial"/>
              <a:buNone/>
              <a:defRPr>
                <a:solidFill>
                  <a:srgbClr val="FFFFFF"/>
                </a:solidFill>
              </a:defRPr>
            </a:lvl4pPr>
            <a:lvl5pPr marL="2286000" lvl="4" indent="-228600" algn="l">
              <a:lnSpc>
                <a:spcPct val="90000"/>
              </a:lnSpc>
              <a:spcBef>
                <a:spcPts val="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58" name="Google Shape;858;p102"/>
          <p:cNvSpPr txBox="1">
            <a:spLocks noGrp="1"/>
          </p:cNvSpPr>
          <p:nvPr>
            <p:ph type="body" idx="2"/>
          </p:nvPr>
        </p:nvSpPr>
        <p:spPr>
          <a:xfrm>
            <a:off x="6259283" y="2516166"/>
            <a:ext cx="5064543"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59" name="Google Shape;859;p102"/>
          <p:cNvSpPr txBox="1">
            <a:spLocks noGrp="1"/>
          </p:cNvSpPr>
          <p:nvPr>
            <p:ph type="body" idx="3"/>
          </p:nvPr>
        </p:nvSpPr>
        <p:spPr>
          <a:xfrm>
            <a:off x="5067300" y="1298234"/>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60" name="Google Shape;860;p102"/>
          <p:cNvSpPr txBox="1">
            <a:spLocks noGrp="1"/>
          </p:cNvSpPr>
          <p:nvPr>
            <p:ph type="body" idx="4"/>
          </p:nvPr>
        </p:nvSpPr>
        <p:spPr>
          <a:xfrm>
            <a:off x="5067300" y="2516166"/>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61" name="Google Shape;861;p102"/>
          <p:cNvSpPr txBox="1">
            <a:spLocks noGrp="1"/>
          </p:cNvSpPr>
          <p:nvPr>
            <p:ph type="body" idx="5"/>
          </p:nvPr>
        </p:nvSpPr>
        <p:spPr>
          <a:xfrm>
            <a:off x="6259283" y="4953000"/>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62" name="Google Shape;862;p102"/>
          <p:cNvSpPr txBox="1">
            <a:spLocks noGrp="1"/>
          </p:cNvSpPr>
          <p:nvPr>
            <p:ph type="body" idx="6"/>
          </p:nvPr>
        </p:nvSpPr>
        <p:spPr>
          <a:xfrm>
            <a:off x="5067300" y="4953000"/>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63" name="Google Shape;863;p102"/>
          <p:cNvSpPr txBox="1">
            <a:spLocks noGrp="1"/>
          </p:cNvSpPr>
          <p:nvPr>
            <p:ph type="body" idx="7"/>
          </p:nvPr>
        </p:nvSpPr>
        <p:spPr>
          <a:xfrm>
            <a:off x="609598" y="2985802"/>
            <a:ext cx="3543301" cy="88639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864" name="Google Shape;864;p102"/>
          <p:cNvCxnSpPr/>
          <p:nvPr/>
        </p:nvCxnSpPr>
        <p:spPr>
          <a:xfrm flipH="1">
            <a:off x="4452256" y="1531620"/>
            <a:ext cx="1" cy="3794760"/>
          </a:xfrm>
          <a:prstGeom prst="straightConnector1">
            <a:avLst/>
          </a:prstGeom>
          <a:noFill/>
          <a:ln w="9525" cap="flat" cmpd="sng">
            <a:solidFill>
              <a:srgbClr val="FFFFFF"/>
            </a:solidFill>
            <a:prstDash val="solid"/>
            <a:miter lim="8000"/>
            <a:headEnd type="none" w="sm" len="sm"/>
            <a:tailEnd type="none" w="sm" len="sm"/>
          </a:ln>
        </p:spPr>
      </p:cxnSp>
      <p:sp>
        <p:nvSpPr>
          <p:cNvPr id="865" name="Google Shape;865;p102"/>
          <p:cNvSpPr txBox="1">
            <a:spLocks noGrp="1"/>
          </p:cNvSpPr>
          <p:nvPr>
            <p:ph type="body" idx="8"/>
          </p:nvPr>
        </p:nvSpPr>
        <p:spPr>
          <a:xfrm>
            <a:off x="5067300" y="3733308"/>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66" name="Google Shape;866;p102"/>
          <p:cNvSpPr txBox="1">
            <a:spLocks noGrp="1"/>
          </p:cNvSpPr>
          <p:nvPr>
            <p:ph type="body" idx="9"/>
          </p:nvPr>
        </p:nvSpPr>
        <p:spPr>
          <a:xfrm>
            <a:off x="6259283" y="3733308"/>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67" name="Google Shape;867;p102"/>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Agenda (5 points)">
  <p:cSld name="Agenda (5 points)">
    <p:bg>
      <p:bgPr>
        <a:solidFill>
          <a:srgbClr val="003375"/>
        </a:solidFill>
        <a:effectLst/>
      </p:bgPr>
    </p:bg>
    <p:spTree>
      <p:nvGrpSpPr>
        <p:cNvPr id="1" name="Shape 868"/>
        <p:cNvGrpSpPr/>
        <p:nvPr/>
      </p:nvGrpSpPr>
      <p:grpSpPr>
        <a:xfrm>
          <a:off x="0" y="0"/>
          <a:ext cx="0" cy="0"/>
          <a:chOff x="0" y="0"/>
          <a:chExt cx="0" cy="0"/>
        </a:xfrm>
      </p:grpSpPr>
      <p:pic>
        <p:nvPicPr>
          <p:cNvPr id="869" name="Google Shape;869;p103" descr="image42.jpg"/>
          <p:cNvPicPr preferRelativeResize="0"/>
          <p:nvPr/>
        </p:nvPicPr>
        <p:blipFill rotWithShape="1">
          <a:blip r:embed="rId2">
            <a:alphaModFix amt="25000"/>
          </a:blip>
          <a:srcRect t="15436" b="5176"/>
          <a:stretch/>
        </p:blipFill>
        <p:spPr>
          <a:xfrm>
            <a:off x="1522" y="-1"/>
            <a:ext cx="12188955" cy="6858002"/>
          </a:xfrm>
          <a:prstGeom prst="rect">
            <a:avLst/>
          </a:prstGeom>
          <a:noFill/>
          <a:ln>
            <a:noFill/>
          </a:ln>
        </p:spPr>
      </p:pic>
      <p:pic>
        <p:nvPicPr>
          <p:cNvPr id="870" name="Google Shape;870;p103"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871" name="Google Shape;871;p103"/>
          <p:cNvSpPr txBox="1">
            <a:spLocks noGrp="1"/>
          </p:cNvSpPr>
          <p:nvPr>
            <p:ph type="body" idx="1"/>
          </p:nvPr>
        </p:nvSpPr>
        <p:spPr>
          <a:xfrm>
            <a:off x="6259283" y="898977"/>
            <a:ext cx="5064546" cy="60098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FFFFFF"/>
              </a:buClr>
              <a:buSzPts val="2800"/>
              <a:buFont typeface="Arial"/>
              <a:buNone/>
              <a:defRPr>
                <a:solidFill>
                  <a:srgbClr val="FFFFFF"/>
                </a:solidFill>
              </a:defRPr>
            </a:lvl1pPr>
            <a:lvl2pPr marL="914400" lvl="1" indent="-228600" algn="l">
              <a:lnSpc>
                <a:spcPct val="90000"/>
              </a:lnSpc>
              <a:spcBef>
                <a:spcPts val="0"/>
              </a:spcBef>
              <a:spcAft>
                <a:spcPts val="0"/>
              </a:spcAft>
              <a:buClr>
                <a:srgbClr val="FFFFFF"/>
              </a:buClr>
              <a:buSzPts val="2800"/>
              <a:buFont typeface="Arial"/>
              <a:buNone/>
              <a:defRPr>
                <a:solidFill>
                  <a:srgbClr val="FFFFFF"/>
                </a:solidFill>
              </a:defRPr>
            </a:lvl2pPr>
            <a:lvl3pPr marL="1371600" lvl="2" indent="-228600" algn="l">
              <a:lnSpc>
                <a:spcPct val="90000"/>
              </a:lnSpc>
              <a:spcBef>
                <a:spcPts val="0"/>
              </a:spcBef>
              <a:spcAft>
                <a:spcPts val="0"/>
              </a:spcAft>
              <a:buClr>
                <a:srgbClr val="FFFFFF"/>
              </a:buClr>
              <a:buSzPts val="2800"/>
              <a:buFont typeface="Arial"/>
              <a:buNone/>
              <a:defRPr>
                <a:solidFill>
                  <a:srgbClr val="FFFFFF"/>
                </a:solidFill>
              </a:defRPr>
            </a:lvl3pPr>
            <a:lvl4pPr marL="1828800" lvl="3" indent="-228600" algn="l">
              <a:lnSpc>
                <a:spcPct val="90000"/>
              </a:lnSpc>
              <a:spcBef>
                <a:spcPts val="0"/>
              </a:spcBef>
              <a:spcAft>
                <a:spcPts val="0"/>
              </a:spcAft>
              <a:buClr>
                <a:srgbClr val="FFFFFF"/>
              </a:buClr>
              <a:buSzPts val="2800"/>
              <a:buFont typeface="Arial"/>
              <a:buNone/>
              <a:defRPr>
                <a:solidFill>
                  <a:srgbClr val="FFFFFF"/>
                </a:solidFill>
              </a:defRPr>
            </a:lvl4pPr>
            <a:lvl5pPr marL="2286000" lvl="4" indent="-228600" algn="l">
              <a:lnSpc>
                <a:spcPct val="90000"/>
              </a:lnSpc>
              <a:spcBef>
                <a:spcPts val="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72" name="Google Shape;872;p103"/>
          <p:cNvSpPr txBox="1">
            <a:spLocks noGrp="1"/>
          </p:cNvSpPr>
          <p:nvPr>
            <p:ph type="body" idx="2"/>
          </p:nvPr>
        </p:nvSpPr>
        <p:spPr>
          <a:xfrm>
            <a:off x="6259283" y="2001310"/>
            <a:ext cx="5064543"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73" name="Google Shape;873;p103"/>
          <p:cNvSpPr txBox="1">
            <a:spLocks noGrp="1"/>
          </p:cNvSpPr>
          <p:nvPr>
            <p:ph type="body" idx="3"/>
          </p:nvPr>
        </p:nvSpPr>
        <p:spPr>
          <a:xfrm>
            <a:off x="5067300" y="895461"/>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74" name="Google Shape;874;p103"/>
          <p:cNvSpPr txBox="1">
            <a:spLocks noGrp="1"/>
          </p:cNvSpPr>
          <p:nvPr>
            <p:ph type="body" idx="4"/>
          </p:nvPr>
        </p:nvSpPr>
        <p:spPr>
          <a:xfrm>
            <a:off x="5067300" y="2003948"/>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75" name="Google Shape;875;p103"/>
          <p:cNvSpPr txBox="1">
            <a:spLocks noGrp="1"/>
          </p:cNvSpPr>
          <p:nvPr>
            <p:ph type="body" idx="5"/>
          </p:nvPr>
        </p:nvSpPr>
        <p:spPr>
          <a:xfrm>
            <a:off x="6259283" y="4220040"/>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76" name="Google Shape;876;p103"/>
          <p:cNvSpPr txBox="1">
            <a:spLocks noGrp="1"/>
          </p:cNvSpPr>
          <p:nvPr>
            <p:ph type="body" idx="6"/>
          </p:nvPr>
        </p:nvSpPr>
        <p:spPr>
          <a:xfrm>
            <a:off x="5067300" y="4220921"/>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77" name="Google Shape;877;p103"/>
          <p:cNvSpPr txBox="1">
            <a:spLocks noGrp="1"/>
          </p:cNvSpPr>
          <p:nvPr>
            <p:ph type="body" idx="7"/>
          </p:nvPr>
        </p:nvSpPr>
        <p:spPr>
          <a:xfrm>
            <a:off x="609598" y="2985802"/>
            <a:ext cx="3543301" cy="88639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878" name="Google Shape;878;p103"/>
          <p:cNvCxnSpPr/>
          <p:nvPr/>
        </p:nvCxnSpPr>
        <p:spPr>
          <a:xfrm flipH="1">
            <a:off x="4452256" y="1531620"/>
            <a:ext cx="1" cy="3794760"/>
          </a:xfrm>
          <a:prstGeom prst="straightConnector1">
            <a:avLst/>
          </a:prstGeom>
          <a:noFill/>
          <a:ln w="9525" cap="flat" cmpd="sng">
            <a:solidFill>
              <a:srgbClr val="FFFFFF"/>
            </a:solidFill>
            <a:prstDash val="solid"/>
            <a:miter lim="8000"/>
            <a:headEnd type="none" w="sm" len="sm"/>
            <a:tailEnd type="none" w="sm" len="sm"/>
          </a:ln>
        </p:spPr>
      </p:cxnSp>
      <p:sp>
        <p:nvSpPr>
          <p:cNvPr id="879" name="Google Shape;879;p103"/>
          <p:cNvSpPr txBox="1">
            <a:spLocks noGrp="1"/>
          </p:cNvSpPr>
          <p:nvPr>
            <p:ph type="body" idx="8"/>
          </p:nvPr>
        </p:nvSpPr>
        <p:spPr>
          <a:xfrm>
            <a:off x="5067300" y="3112435"/>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80" name="Google Shape;880;p103"/>
          <p:cNvSpPr txBox="1">
            <a:spLocks noGrp="1"/>
          </p:cNvSpPr>
          <p:nvPr>
            <p:ph type="body" idx="9"/>
          </p:nvPr>
        </p:nvSpPr>
        <p:spPr>
          <a:xfrm>
            <a:off x="6259283" y="3110676"/>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81" name="Google Shape;881;p103"/>
          <p:cNvSpPr txBox="1">
            <a:spLocks noGrp="1"/>
          </p:cNvSpPr>
          <p:nvPr>
            <p:ph type="body" idx="13"/>
          </p:nvPr>
        </p:nvSpPr>
        <p:spPr>
          <a:xfrm>
            <a:off x="6259283" y="5329408"/>
            <a:ext cx="5064539"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82" name="Google Shape;882;p103"/>
          <p:cNvSpPr txBox="1">
            <a:spLocks noGrp="1"/>
          </p:cNvSpPr>
          <p:nvPr>
            <p:ph type="body" idx="14"/>
          </p:nvPr>
        </p:nvSpPr>
        <p:spPr>
          <a:xfrm>
            <a:off x="5067300" y="5329408"/>
            <a:ext cx="1104900" cy="60801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83" name="Google Shape;883;p103"/>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Agenda (3 points)">
  <p:cSld name="Agenda (3 points)">
    <p:bg>
      <p:bgPr>
        <a:solidFill>
          <a:srgbClr val="003375"/>
        </a:solidFill>
        <a:effectLst/>
      </p:bgPr>
    </p:bg>
    <p:spTree>
      <p:nvGrpSpPr>
        <p:cNvPr id="1" name="Shape 884"/>
        <p:cNvGrpSpPr/>
        <p:nvPr/>
      </p:nvGrpSpPr>
      <p:grpSpPr>
        <a:xfrm>
          <a:off x="0" y="0"/>
          <a:ext cx="0" cy="0"/>
          <a:chOff x="0" y="0"/>
          <a:chExt cx="0" cy="0"/>
        </a:xfrm>
      </p:grpSpPr>
      <p:pic>
        <p:nvPicPr>
          <p:cNvPr id="885" name="Google Shape;885;p104" descr="image43.jpg"/>
          <p:cNvPicPr preferRelativeResize="0"/>
          <p:nvPr/>
        </p:nvPicPr>
        <p:blipFill rotWithShape="1">
          <a:blip r:embed="rId2">
            <a:alphaModFix amt="15000"/>
          </a:blip>
          <a:srcRect t="7891" b="7892"/>
          <a:stretch/>
        </p:blipFill>
        <p:spPr>
          <a:xfrm>
            <a:off x="1528" y="858"/>
            <a:ext cx="12188946" cy="6856284"/>
          </a:xfrm>
          <a:prstGeom prst="rect">
            <a:avLst/>
          </a:prstGeom>
          <a:noFill/>
          <a:ln>
            <a:noFill/>
          </a:ln>
        </p:spPr>
      </p:pic>
      <p:pic>
        <p:nvPicPr>
          <p:cNvPr id="886" name="Google Shape;886;p104"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887" name="Google Shape;887;p104"/>
          <p:cNvSpPr txBox="1">
            <a:spLocks noGrp="1"/>
          </p:cNvSpPr>
          <p:nvPr>
            <p:ph type="body" idx="1"/>
          </p:nvPr>
        </p:nvSpPr>
        <p:spPr>
          <a:xfrm>
            <a:off x="2672443" y="1117341"/>
            <a:ext cx="6847114" cy="4432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FFFFFF"/>
              </a:buClr>
              <a:buSzPts val="3200"/>
              <a:buFont typeface="Arial"/>
              <a:buNone/>
              <a:defRPr sz="3200" b="1">
                <a:solidFill>
                  <a:srgbClr val="FFFFFF"/>
                </a:solidFill>
              </a:defRPr>
            </a:lvl1pPr>
            <a:lvl2pPr marL="914400" lvl="1" indent="-228600" algn="ctr">
              <a:lnSpc>
                <a:spcPct val="90000"/>
              </a:lnSpc>
              <a:spcBef>
                <a:spcPts val="0"/>
              </a:spcBef>
              <a:spcAft>
                <a:spcPts val="0"/>
              </a:spcAft>
              <a:buClr>
                <a:srgbClr val="FFFFFF"/>
              </a:buClr>
              <a:buSzPts val="3200"/>
              <a:buFont typeface="Arial"/>
              <a:buNone/>
              <a:defRPr sz="3200" b="1">
                <a:solidFill>
                  <a:srgbClr val="FFFFFF"/>
                </a:solidFill>
              </a:defRPr>
            </a:lvl2pPr>
            <a:lvl3pPr marL="1371600" lvl="2" indent="-228600" algn="ctr">
              <a:lnSpc>
                <a:spcPct val="90000"/>
              </a:lnSpc>
              <a:spcBef>
                <a:spcPts val="0"/>
              </a:spcBef>
              <a:spcAft>
                <a:spcPts val="0"/>
              </a:spcAft>
              <a:buClr>
                <a:srgbClr val="FFFFFF"/>
              </a:buClr>
              <a:buSzPts val="3200"/>
              <a:buFont typeface="Arial"/>
              <a:buNone/>
              <a:defRPr sz="3200" b="1">
                <a:solidFill>
                  <a:srgbClr val="FFFFFF"/>
                </a:solidFill>
              </a:defRPr>
            </a:lvl3pPr>
            <a:lvl4pPr marL="1828800" lvl="3" indent="-228600" algn="ctr">
              <a:lnSpc>
                <a:spcPct val="90000"/>
              </a:lnSpc>
              <a:spcBef>
                <a:spcPts val="0"/>
              </a:spcBef>
              <a:spcAft>
                <a:spcPts val="0"/>
              </a:spcAft>
              <a:buClr>
                <a:srgbClr val="FFFFFF"/>
              </a:buClr>
              <a:buSzPts val="3200"/>
              <a:buFont typeface="Arial"/>
              <a:buNone/>
              <a:defRPr sz="3200" b="1">
                <a:solidFill>
                  <a:srgbClr val="FFFFFF"/>
                </a:solidFill>
              </a:defRPr>
            </a:lvl4pPr>
            <a:lvl5pPr marL="2286000" lvl="4" indent="-228600" algn="ctr">
              <a:lnSpc>
                <a:spcPct val="90000"/>
              </a:lnSpc>
              <a:spcBef>
                <a:spcPts val="0"/>
              </a:spcBef>
              <a:spcAft>
                <a:spcPts val="0"/>
              </a:spcAft>
              <a:buClr>
                <a:srgbClr val="FFFFFF"/>
              </a:buClr>
              <a:buSzPts val="3200"/>
              <a:buFont typeface="Arial"/>
              <a:buNone/>
              <a:defRPr sz="32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88" name="Google Shape;888;p104"/>
          <p:cNvSpPr txBox="1">
            <a:spLocks noGrp="1"/>
          </p:cNvSpPr>
          <p:nvPr>
            <p:ph type="body" idx="2"/>
          </p:nvPr>
        </p:nvSpPr>
        <p:spPr>
          <a:xfrm>
            <a:off x="1280042" y="2629609"/>
            <a:ext cx="2164840" cy="2164840"/>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89" name="Google Shape;889;p104"/>
          <p:cNvSpPr txBox="1">
            <a:spLocks noGrp="1"/>
          </p:cNvSpPr>
          <p:nvPr>
            <p:ph type="body" idx="3"/>
          </p:nvPr>
        </p:nvSpPr>
        <p:spPr>
          <a:xfrm>
            <a:off x="5013580" y="2629609"/>
            <a:ext cx="2164840" cy="2164840"/>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90" name="Google Shape;890;p104"/>
          <p:cNvSpPr txBox="1">
            <a:spLocks noGrp="1"/>
          </p:cNvSpPr>
          <p:nvPr>
            <p:ph type="body" idx="4"/>
          </p:nvPr>
        </p:nvSpPr>
        <p:spPr>
          <a:xfrm>
            <a:off x="8747118" y="2629609"/>
            <a:ext cx="2164840" cy="2164840"/>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91" name="Google Shape;891;p104"/>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Agenda (4 points) v2">
  <p:cSld name="Agenda (4 points) v2">
    <p:bg>
      <p:bgPr>
        <a:solidFill>
          <a:srgbClr val="003375"/>
        </a:solidFill>
        <a:effectLst/>
      </p:bgPr>
    </p:bg>
    <p:spTree>
      <p:nvGrpSpPr>
        <p:cNvPr id="1" name="Shape 892"/>
        <p:cNvGrpSpPr/>
        <p:nvPr/>
      </p:nvGrpSpPr>
      <p:grpSpPr>
        <a:xfrm>
          <a:off x="0" y="0"/>
          <a:ext cx="0" cy="0"/>
          <a:chOff x="0" y="0"/>
          <a:chExt cx="0" cy="0"/>
        </a:xfrm>
      </p:grpSpPr>
      <p:pic>
        <p:nvPicPr>
          <p:cNvPr id="893" name="Google Shape;893;p105" descr="image43.jpg"/>
          <p:cNvPicPr preferRelativeResize="0"/>
          <p:nvPr/>
        </p:nvPicPr>
        <p:blipFill rotWithShape="1">
          <a:blip r:embed="rId2">
            <a:alphaModFix amt="15000"/>
          </a:blip>
          <a:srcRect t="7891" b="7892"/>
          <a:stretch/>
        </p:blipFill>
        <p:spPr>
          <a:xfrm>
            <a:off x="1528" y="858"/>
            <a:ext cx="12188946" cy="6856284"/>
          </a:xfrm>
          <a:prstGeom prst="rect">
            <a:avLst/>
          </a:prstGeom>
          <a:noFill/>
          <a:ln>
            <a:noFill/>
          </a:ln>
        </p:spPr>
      </p:pic>
      <p:pic>
        <p:nvPicPr>
          <p:cNvPr id="894" name="Google Shape;894;p105" descr="image1.png"/>
          <p:cNvPicPr preferRelativeResize="0"/>
          <p:nvPr/>
        </p:nvPicPr>
        <p:blipFill rotWithShape="1">
          <a:blip r:embed="rId3">
            <a:alphaModFix/>
          </a:blip>
          <a:srcRect/>
          <a:stretch/>
        </p:blipFill>
        <p:spPr>
          <a:xfrm>
            <a:off x="11323828" y="6075931"/>
            <a:ext cx="576074" cy="576074"/>
          </a:xfrm>
          <a:prstGeom prst="rect">
            <a:avLst/>
          </a:prstGeom>
          <a:noFill/>
          <a:ln>
            <a:noFill/>
          </a:ln>
        </p:spPr>
      </p:pic>
      <p:sp>
        <p:nvSpPr>
          <p:cNvPr id="895" name="Google Shape;895;p105"/>
          <p:cNvSpPr txBox="1">
            <a:spLocks noGrp="1"/>
          </p:cNvSpPr>
          <p:nvPr>
            <p:ph type="body" idx="1"/>
          </p:nvPr>
        </p:nvSpPr>
        <p:spPr>
          <a:xfrm>
            <a:off x="2672443" y="1117341"/>
            <a:ext cx="6847114" cy="4432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FFFFFF"/>
              </a:buClr>
              <a:buSzPts val="3200"/>
              <a:buFont typeface="Arial"/>
              <a:buNone/>
              <a:defRPr sz="3200" b="1">
                <a:solidFill>
                  <a:srgbClr val="FFFFFF"/>
                </a:solidFill>
              </a:defRPr>
            </a:lvl1pPr>
            <a:lvl2pPr marL="914400" lvl="1" indent="-228600" algn="ctr">
              <a:lnSpc>
                <a:spcPct val="90000"/>
              </a:lnSpc>
              <a:spcBef>
                <a:spcPts val="0"/>
              </a:spcBef>
              <a:spcAft>
                <a:spcPts val="0"/>
              </a:spcAft>
              <a:buClr>
                <a:srgbClr val="FFFFFF"/>
              </a:buClr>
              <a:buSzPts val="3200"/>
              <a:buFont typeface="Arial"/>
              <a:buNone/>
              <a:defRPr sz="3200" b="1">
                <a:solidFill>
                  <a:srgbClr val="FFFFFF"/>
                </a:solidFill>
              </a:defRPr>
            </a:lvl2pPr>
            <a:lvl3pPr marL="1371600" lvl="2" indent="-228600" algn="ctr">
              <a:lnSpc>
                <a:spcPct val="90000"/>
              </a:lnSpc>
              <a:spcBef>
                <a:spcPts val="0"/>
              </a:spcBef>
              <a:spcAft>
                <a:spcPts val="0"/>
              </a:spcAft>
              <a:buClr>
                <a:srgbClr val="FFFFFF"/>
              </a:buClr>
              <a:buSzPts val="3200"/>
              <a:buFont typeface="Arial"/>
              <a:buNone/>
              <a:defRPr sz="3200" b="1">
                <a:solidFill>
                  <a:srgbClr val="FFFFFF"/>
                </a:solidFill>
              </a:defRPr>
            </a:lvl3pPr>
            <a:lvl4pPr marL="1828800" lvl="3" indent="-228600" algn="ctr">
              <a:lnSpc>
                <a:spcPct val="90000"/>
              </a:lnSpc>
              <a:spcBef>
                <a:spcPts val="0"/>
              </a:spcBef>
              <a:spcAft>
                <a:spcPts val="0"/>
              </a:spcAft>
              <a:buClr>
                <a:srgbClr val="FFFFFF"/>
              </a:buClr>
              <a:buSzPts val="3200"/>
              <a:buFont typeface="Arial"/>
              <a:buNone/>
              <a:defRPr sz="3200" b="1">
                <a:solidFill>
                  <a:srgbClr val="FFFFFF"/>
                </a:solidFill>
              </a:defRPr>
            </a:lvl4pPr>
            <a:lvl5pPr marL="2286000" lvl="4" indent="-228600" algn="ctr">
              <a:lnSpc>
                <a:spcPct val="90000"/>
              </a:lnSpc>
              <a:spcBef>
                <a:spcPts val="0"/>
              </a:spcBef>
              <a:spcAft>
                <a:spcPts val="0"/>
              </a:spcAft>
              <a:buClr>
                <a:srgbClr val="FFFFFF"/>
              </a:buClr>
              <a:buSzPts val="3200"/>
              <a:buFont typeface="Arial"/>
              <a:buNone/>
              <a:defRPr sz="32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96" name="Google Shape;896;p105"/>
          <p:cNvSpPr txBox="1">
            <a:spLocks noGrp="1"/>
          </p:cNvSpPr>
          <p:nvPr>
            <p:ph type="body" idx="2"/>
          </p:nvPr>
        </p:nvSpPr>
        <p:spPr>
          <a:xfrm>
            <a:off x="944026" y="2790402"/>
            <a:ext cx="2224411"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97" name="Google Shape;897;p105"/>
          <p:cNvSpPr txBox="1">
            <a:spLocks noGrp="1"/>
          </p:cNvSpPr>
          <p:nvPr>
            <p:ph type="body" idx="3"/>
          </p:nvPr>
        </p:nvSpPr>
        <p:spPr>
          <a:xfrm>
            <a:off x="3637205" y="2790402"/>
            <a:ext cx="2224412"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98" name="Google Shape;898;p105"/>
          <p:cNvSpPr txBox="1">
            <a:spLocks noGrp="1"/>
          </p:cNvSpPr>
          <p:nvPr>
            <p:ph type="body" idx="4"/>
          </p:nvPr>
        </p:nvSpPr>
        <p:spPr>
          <a:xfrm>
            <a:off x="9023561" y="2790402"/>
            <a:ext cx="2224412"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99" name="Google Shape;899;p105"/>
          <p:cNvSpPr txBox="1">
            <a:spLocks noGrp="1"/>
          </p:cNvSpPr>
          <p:nvPr>
            <p:ph type="body" idx="5"/>
          </p:nvPr>
        </p:nvSpPr>
        <p:spPr>
          <a:xfrm>
            <a:off x="6330384" y="2790402"/>
            <a:ext cx="2224411" cy="189681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00" name="Google Shape;900;p105"/>
          <p:cNvSpPr txBox="1">
            <a:spLocks noGrp="1"/>
          </p:cNvSpPr>
          <p:nvPr>
            <p:ph type="sldNum" idx="12"/>
          </p:nvPr>
        </p:nvSpPr>
        <p:spPr>
          <a:xfrm>
            <a:off x="8737600" y="6269943"/>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hree Points Vertical 2">
  <p:cSld name="Three Points Vertical 2">
    <p:spTree>
      <p:nvGrpSpPr>
        <p:cNvPr id="1" name="Shape 901"/>
        <p:cNvGrpSpPr/>
        <p:nvPr/>
      </p:nvGrpSpPr>
      <p:grpSpPr>
        <a:xfrm>
          <a:off x="0" y="0"/>
          <a:ext cx="0" cy="0"/>
          <a:chOff x="0" y="0"/>
          <a:chExt cx="0" cy="0"/>
        </a:xfrm>
      </p:grpSpPr>
      <p:grpSp>
        <p:nvGrpSpPr>
          <p:cNvPr id="902" name="Google Shape;902;p106"/>
          <p:cNvGrpSpPr/>
          <p:nvPr/>
        </p:nvGrpSpPr>
        <p:grpSpPr>
          <a:xfrm>
            <a:off x="12146280" y="-4"/>
            <a:ext cx="45723" cy="6858008"/>
            <a:chOff x="-1" y="-2"/>
            <a:chExt cx="45722" cy="6858006"/>
          </a:xfrm>
        </p:grpSpPr>
        <p:sp>
          <p:nvSpPr>
            <p:cNvPr id="903" name="Google Shape;903;p106"/>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04" name="Google Shape;904;p106"/>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905" name="Google Shape;905;p106"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906" name="Google Shape;906;p106"/>
          <p:cNvGrpSpPr/>
          <p:nvPr/>
        </p:nvGrpSpPr>
        <p:grpSpPr>
          <a:xfrm>
            <a:off x="-4" y="-4"/>
            <a:ext cx="45724" cy="6858003"/>
            <a:chOff x="-2" y="-2"/>
            <a:chExt cx="45722" cy="6858002"/>
          </a:xfrm>
        </p:grpSpPr>
        <p:sp>
          <p:nvSpPr>
            <p:cNvPr id="907" name="Google Shape;907;p106"/>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08" name="Google Shape;908;p106"/>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09" name="Google Shape;909;p106"/>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910" name="Google Shape;910;p106"/>
          <p:cNvSpPr txBox="1">
            <a:spLocks noGrp="1"/>
          </p:cNvSpPr>
          <p:nvPr>
            <p:ph type="body" idx="1"/>
          </p:nvPr>
        </p:nvSpPr>
        <p:spPr>
          <a:xfrm>
            <a:off x="2209800" y="1690472"/>
            <a:ext cx="7826830" cy="109728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Clr>
                <a:srgbClr val="242424"/>
              </a:buClr>
              <a:buSzPts val="1800"/>
              <a:buNone/>
              <a:defRPr/>
            </a:lvl1pPr>
            <a:lvl2pPr marL="914400" lvl="1" indent="-228600" algn="l">
              <a:lnSpc>
                <a:spcPct val="90000"/>
              </a:lnSpc>
              <a:spcBef>
                <a:spcPts val="0"/>
              </a:spcBef>
              <a:spcAft>
                <a:spcPts val="0"/>
              </a:spcAft>
              <a:buClr>
                <a:srgbClr val="242424"/>
              </a:buClr>
              <a:buSzPts val="1800"/>
              <a:buNone/>
              <a:defRPr/>
            </a:lvl2pPr>
            <a:lvl3pPr marL="1371600" lvl="2" indent="-228600" algn="l">
              <a:lnSpc>
                <a:spcPct val="90000"/>
              </a:lnSpc>
              <a:spcBef>
                <a:spcPts val="0"/>
              </a:spcBef>
              <a:spcAft>
                <a:spcPts val="0"/>
              </a:spcAft>
              <a:buClr>
                <a:srgbClr val="242424"/>
              </a:buClr>
              <a:buSzPts val="1800"/>
              <a:buNone/>
              <a:defRPr/>
            </a:lvl3pPr>
            <a:lvl4pPr marL="1828800" lvl="3" indent="-228600" algn="l">
              <a:lnSpc>
                <a:spcPct val="90000"/>
              </a:lnSpc>
              <a:spcBef>
                <a:spcPts val="0"/>
              </a:spcBef>
              <a:spcAft>
                <a:spcPts val="0"/>
              </a:spcAft>
              <a:buClr>
                <a:srgbClr val="242424"/>
              </a:buClr>
              <a:buSzPts val="1800"/>
              <a:buNone/>
              <a:defRPr/>
            </a:lvl4pPr>
            <a:lvl5pPr marL="2286000" lvl="4" indent="-228600" algn="l">
              <a:lnSpc>
                <a:spcPct val="90000"/>
              </a:lnSpc>
              <a:spcBef>
                <a:spcPts val="0"/>
              </a:spcBef>
              <a:spcAft>
                <a:spcPts val="0"/>
              </a:spcAft>
              <a:buClr>
                <a:srgbClr val="242424"/>
              </a:buClr>
              <a:buSzPts val="1800"/>
              <a:buNone/>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11" name="Google Shape;911;p106"/>
          <p:cNvSpPr txBox="1">
            <a:spLocks noGrp="1"/>
          </p:cNvSpPr>
          <p:nvPr>
            <p:ph type="body" idx="2"/>
          </p:nvPr>
        </p:nvSpPr>
        <p:spPr>
          <a:xfrm>
            <a:off x="2209800" y="3156692"/>
            <a:ext cx="7826827" cy="109826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12" name="Google Shape;912;p106"/>
          <p:cNvSpPr txBox="1">
            <a:spLocks noGrp="1"/>
          </p:cNvSpPr>
          <p:nvPr>
            <p:ph type="body" idx="3"/>
          </p:nvPr>
        </p:nvSpPr>
        <p:spPr>
          <a:xfrm>
            <a:off x="2209800" y="4622913"/>
            <a:ext cx="7826827"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13" name="Google Shape;913;p106"/>
          <p:cNvSpPr txBox="1">
            <a:spLocks noGrp="1"/>
          </p:cNvSpPr>
          <p:nvPr>
            <p:ph type="body" idx="4"/>
          </p:nvPr>
        </p:nvSpPr>
        <p:spPr>
          <a:xfrm>
            <a:off x="764721" y="1690472"/>
            <a:ext cx="1104901"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14" name="Google Shape;914;p106"/>
          <p:cNvSpPr txBox="1">
            <a:spLocks noGrp="1"/>
          </p:cNvSpPr>
          <p:nvPr>
            <p:ph type="body" idx="5"/>
          </p:nvPr>
        </p:nvSpPr>
        <p:spPr>
          <a:xfrm>
            <a:off x="764721" y="3156692"/>
            <a:ext cx="1104901" cy="109826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15" name="Google Shape;915;p106"/>
          <p:cNvSpPr txBox="1">
            <a:spLocks noGrp="1"/>
          </p:cNvSpPr>
          <p:nvPr>
            <p:ph type="body" idx="6"/>
          </p:nvPr>
        </p:nvSpPr>
        <p:spPr>
          <a:xfrm>
            <a:off x="764721" y="4622913"/>
            <a:ext cx="1104901"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16" name="Google Shape;916;p106"/>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Four bullets">
  <p:cSld name="Four bullets">
    <p:spTree>
      <p:nvGrpSpPr>
        <p:cNvPr id="1" name="Shape 917"/>
        <p:cNvGrpSpPr/>
        <p:nvPr/>
      </p:nvGrpSpPr>
      <p:grpSpPr>
        <a:xfrm>
          <a:off x="0" y="0"/>
          <a:ext cx="0" cy="0"/>
          <a:chOff x="0" y="0"/>
          <a:chExt cx="0" cy="0"/>
        </a:xfrm>
      </p:grpSpPr>
      <p:grpSp>
        <p:nvGrpSpPr>
          <p:cNvPr id="918" name="Google Shape;918;p107"/>
          <p:cNvGrpSpPr/>
          <p:nvPr/>
        </p:nvGrpSpPr>
        <p:grpSpPr>
          <a:xfrm>
            <a:off x="12146280" y="-4"/>
            <a:ext cx="45723" cy="6858008"/>
            <a:chOff x="-1" y="-2"/>
            <a:chExt cx="45722" cy="6858006"/>
          </a:xfrm>
        </p:grpSpPr>
        <p:sp>
          <p:nvSpPr>
            <p:cNvPr id="919" name="Google Shape;919;p107"/>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20" name="Google Shape;920;p107"/>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921" name="Google Shape;921;p107"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922" name="Google Shape;922;p107"/>
          <p:cNvGrpSpPr/>
          <p:nvPr/>
        </p:nvGrpSpPr>
        <p:grpSpPr>
          <a:xfrm>
            <a:off x="-4" y="-4"/>
            <a:ext cx="45724" cy="6858003"/>
            <a:chOff x="-2" y="-2"/>
            <a:chExt cx="45722" cy="6858002"/>
          </a:xfrm>
        </p:grpSpPr>
        <p:sp>
          <p:nvSpPr>
            <p:cNvPr id="923" name="Google Shape;923;p107"/>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24" name="Google Shape;924;p107"/>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25" name="Google Shape;925;p107"/>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926" name="Google Shape;926;p107"/>
          <p:cNvSpPr txBox="1">
            <a:spLocks noGrp="1"/>
          </p:cNvSpPr>
          <p:nvPr>
            <p:ph type="body" idx="1"/>
          </p:nvPr>
        </p:nvSpPr>
        <p:spPr>
          <a:xfrm>
            <a:off x="1267239" y="1352147"/>
            <a:ext cx="9657523" cy="644249"/>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400"/>
              <a:buFont typeface="Arial"/>
              <a:buNone/>
              <a:defRPr sz="2400"/>
            </a:lvl1pPr>
            <a:lvl2pPr marL="914400" lvl="1" indent="-228600" algn="ctr">
              <a:lnSpc>
                <a:spcPct val="90000"/>
              </a:lnSpc>
              <a:spcBef>
                <a:spcPts val="0"/>
              </a:spcBef>
              <a:spcAft>
                <a:spcPts val="0"/>
              </a:spcAft>
              <a:buClr>
                <a:srgbClr val="242424"/>
              </a:buClr>
              <a:buSzPts val="2400"/>
              <a:buFont typeface="Arial"/>
              <a:buNone/>
              <a:defRPr sz="2400"/>
            </a:lvl2pPr>
            <a:lvl3pPr marL="1371600" lvl="2" indent="-228600" algn="ctr">
              <a:lnSpc>
                <a:spcPct val="90000"/>
              </a:lnSpc>
              <a:spcBef>
                <a:spcPts val="0"/>
              </a:spcBef>
              <a:spcAft>
                <a:spcPts val="0"/>
              </a:spcAft>
              <a:buClr>
                <a:srgbClr val="242424"/>
              </a:buClr>
              <a:buSzPts val="2400"/>
              <a:buFont typeface="Arial"/>
              <a:buNone/>
              <a:defRPr sz="2400"/>
            </a:lvl3pPr>
            <a:lvl4pPr marL="1828800" lvl="3" indent="-228600" algn="ctr">
              <a:lnSpc>
                <a:spcPct val="90000"/>
              </a:lnSpc>
              <a:spcBef>
                <a:spcPts val="0"/>
              </a:spcBef>
              <a:spcAft>
                <a:spcPts val="0"/>
              </a:spcAft>
              <a:buClr>
                <a:srgbClr val="242424"/>
              </a:buClr>
              <a:buSzPts val="2400"/>
              <a:buFont typeface="Arial"/>
              <a:buNone/>
              <a:defRPr sz="2400"/>
            </a:lvl4pPr>
            <a:lvl5pPr marL="2286000" lvl="4" indent="-228600" algn="ctr">
              <a:lnSpc>
                <a:spcPct val="90000"/>
              </a:lnSpc>
              <a:spcBef>
                <a:spcPts val="0"/>
              </a:spcBef>
              <a:spcAft>
                <a:spcPts val="0"/>
              </a:spcAft>
              <a:buClr>
                <a:srgbClr val="242424"/>
              </a:buClr>
              <a:buSzPts val="2400"/>
              <a:buFont typeface="Arial"/>
              <a:buNone/>
              <a:defRPr sz="2400"/>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27" name="Google Shape;927;p107"/>
          <p:cNvSpPr txBox="1">
            <a:spLocks noGrp="1"/>
          </p:cNvSpPr>
          <p:nvPr>
            <p:ph type="body" idx="2"/>
          </p:nvPr>
        </p:nvSpPr>
        <p:spPr>
          <a:xfrm>
            <a:off x="1267239" y="2593780"/>
            <a:ext cx="965752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28" name="Google Shape;928;p107"/>
          <p:cNvSpPr txBox="1">
            <a:spLocks noGrp="1"/>
          </p:cNvSpPr>
          <p:nvPr>
            <p:ph type="body" idx="3"/>
          </p:nvPr>
        </p:nvSpPr>
        <p:spPr>
          <a:xfrm>
            <a:off x="1267239" y="3835991"/>
            <a:ext cx="965752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29" name="Google Shape;929;p107"/>
          <p:cNvSpPr txBox="1">
            <a:spLocks noGrp="1"/>
          </p:cNvSpPr>
          <p:nvPr>
            <p:ph type="body" idx="4"/>
          </p:nvPr>
        </p:nvSpPr>
        <p:spPr>
          <a:xfrm>
            <a:off x="1267239" y="5078202"/>
            <a:ext cx="965752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30" name="Google Shape;930;p107"/>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Four bullets matrix">
  <p:cSld name="Four bullets matrix">
    <p:spTree>
      <p:nvGrpSpPr>
        <p:cNvPr id="1" name="Shape 931"/>
        <p:cNvGrpSpPr/>
        <p:nvPr/>
      </p:nvGrpSpPr>
      <p:grpSpPr>
        <a:xfrm>
          <a:off x="0" y="0"/>
          <a:ext cx="0" cy="0"/>
          <a:chOff x="0" y="0"/>
          <a:chExt cx="0" cy="0"/>
        </a:xfrm>
      </p:grpSpPr>
      <p:grpSp>
        <p:nvGrpSpPr>
          <p:cNvPr id="932" name="Google Shape;932;p108"/>
          <p:cNvGrpSpPr/>
          <p:nvPr/>
        </p:nvGrpSpPr>
        <p:grpSpPr>
          <a:xfrm>
            <a:off x="12146280" y="-4"/>
            <a:ext cx="45723" cy="6858008"/>
            <a:chOff x="-1" y="-2"/>
            <a:chExt cx="45722" cy="6858006"/>
          </a:xfrm>
        </p:grpSpPr>
        <p:sp>
          <p:nvSpPr>
            <p:cNvPr id="933" name="Google Shape;933;p108"/>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34" name="Google Shape;934;p108"/>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935" name="Google Shape;935;p10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936" name="Google Shape;936;p108"/>
          <p:cNvGrpSpPr/>
          <p:nvPr/>
        </p:nvGrpSpPr>
        <p:grpSpPr>
          <a:xfrm>
            <a:off x="-4" y="-4"/>
            <a:ext cx="45724" cy="6858003"/>
            <a:chOff x="-2" y="-2"/>
            <a:chExt cx="45722" cy="6858002"/>
          </a:xfrm>
        </p:grpSpPr>
        <p:sp>
          <p:nvSpPr>
            <p:cNvPr id="937" name="Google Shape;937;p108"/>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38" name="Google Shape;938;p108"/>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39" name="Google Shape;939;p108"/>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940" name="Google Shape;940;p108"/>
          <p:cNvSpPr txBox="1">
            <a:spLocks noGrp="1"/>
          </p:cNvSpPr>
          <p:nvPr>
            <p:ph type="body" idx="1"/>
          </p:nvPr>
        </p:nvSpPr>
        <p:spPr>
          <a:xfrm>
            <a:off x="1624220" y="1884475"/>
            <a:ext cx="4114802" cy="644249"/>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200"/>
              <a:buFont typeface="Arial"/>
              <a:buNone/>
              <a:defRPr sz="2200" b="1"/>
            </a:lvl1pPr>
            <a:lvl2pPr marL="914400" lvl="1" indent="-228600" algn="ctr">
              <a:lnSpc>
                <a:spcPct val="90000"/>
              </a:lnSpc>
              <a:spcBef>
                <a:spcPts val="0"/>
              </a:spcBef>
              <a:spcAft>
                <a:spcPts val="0"/>
              </a:spcAft>
              <a:buClr>
                <a:srgbClr val="242424"/>
              </a:buClr>
              <a:buSzPts val="2200"/>
              <a:buFont typeface="Arial"/>
              <a:buNone/>
              <a:defRPr sz="2200" b="1"/>
            </a:lvl2pPr>
            <a:lvl3pPr marL="1371600" lvl="2" indent="-228600" algn="ctr">
              <a:lnSpc>
                <a:spcPct val="90000"/>
              </a:lnSpc>
              <a:spcBef>
                <a:spcPts val="0"/>
              </a:spcBef>
              <a:spcAft>
                <a:spcPts val="0"/>
              </a:spcAft>
              <a:buClr>
                <a:srgbClr val="242424"/>
              </a:buClr>
              <a:buSzPts val="2200"/>
              <a:buFont typeface="Arial"/>
              <a:buNone/>
              <a:defRPr sz="2200" b="1"/>
            </a:lvl3pPr>
            <a:lvl4pPr marL="1828800" lvl="3" indent="-228600" algn="ctr">
              <a:lnSpc>
                <a:spcPct val="90000"/>
              </a:lnSpc>
              <a:spcBef>
                <a:spcPts val="0"/>
              </a:spcBef>
              <a:spcAft>
                <a:spcPts val="0"/>
              </a:spcAft>
              <a:buClr>
                <a:srgbClr val="242424"/>
              </a:buClr>
              <a:buSzPts val="2200"/>
              <a:buFont typeface="Arial"/>
              <a:buNone/>
              <a:defRPr sz="2200" b="1"/>
            </a:lvl4pPr>
            <a:lvl5pPr marL="2286000" lvl="4" indent="-228600" algn="ctr">
              <a:lnSpc>
                <a:spcPct val="90000"/>
              </a:lnSpc>
              <a:spcBef>
                <a:spcPts val="0"/>
              </a:spcBef>
              <a:spcAft>
                <a:spcPts val="0"/>
              </a:spcAft>
              <a:buClr>
                <a:srgbClr val="242424"/>
              </a:buClr>
              <a:buSzPts val="2200"/>
              <a:buFont typeface="Arial"/>
              <a:buNone/>
              <a:defRPr sz="2200" b="1"/>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41" name="Google Shape;941;p108"/>
          <p:cNvSpPr txBox="1">
            <a:spLocks noGrp="1"/>
          </p:cNvSpPr>
          <p:nvPr>
            <p:ph type="body" idx="2"/>
          </p:nvPr>
        </p:nvSpPr>
        <p:spPr>
          <a:xfrm>
            <a:off x="6452980" y="1884184"/>
            <a:ext cx="4114802"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42" name="Google Shape;942;p108"/>
          <p:cNvSpPr txBox="1">
            <a:spLocks noGrp="1"/>
          </p:cNvSpPr>
          <p:nvPr>
            <p:ph type="body" idx="3"/>
          </p:nvPr>
        </p:nvSpPr>
        <p:spPr>
          <a:xfrm>
            <a:off x="1624219" y="4330127"/>
            <a:ext cx="4114803"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43" name="Google Shape;943;p108"/>
          <p:cNvSpPr txBox="1">
            <a:spLocks noGrp="1"/>
          </p:cNvSpPr>
          <p:nvPr>
            <p:ph type="body" idx="4"/>
          </p:nvPr>
        </p:nvSpPr>
        <p:spPr>
          <a:xfrm>
            <a:off x="6452980" y="4331144"/>
            <a:ext cx="4114802" cy="64482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944" name="Google Shape;944;p108"/>
          <p:cNvGrpSpPr/>
          <p:nvPr/>
        </p:nvGrpSpPr>
        <p:grpSpPr>
          <a:xfrm>
            <a:off x="1336812" y="1341783"/>
            <a:ext cx="9518378" cy="4611760"/>
            <a:chOff x="-1" y="0"/>
            <a:chExt cx="9518376" cy="4611759"/>
          </a:xfrm>
        </p:grpSpPr>
        <p:cxnSp>
          <p:nvCxnSpPr>
            <p:cNvPr id="945" name="Google Shape;945;p108"/>
            <p:cNvCxnSpPr/>
            <p:nvPr/>
          </p:nvCxnSpPr>
          <p:spPr>
            <a:xfrm flipH="1">
              <a:off x="4759187" y="0"/>
              <a:ext cx="1" cy="4611759"/>
            </a:xfrm>
            <a:prstGeom prst="straightConnector1">
              <a:avLst/>
            </a:prstGeom>
            <a:noFill/>
            <a:ln w="9525" cap="flat" cmpd="sng">
              <a:solidFill>
                <a:schemeClr val="accent2"/>
              </a:solidFill>
              <a:prstDash val="solid"/>
              <a:miter lim="800000"/>
              <a:headEnd type="none" w="sm" len="sm"/>
              <a:tailEnd type="none" w="sm" len="sm"/>
            </a:ln>
          </p:spPr>
        </p:cxnSp>
        <p:cxnSp>
          <p:nvCxnSpPr>
            <p:cNvPr id="946" name="Google Shape;946;p108"/>
            <p:cNvCxnSpPr/>
            <p:nvPr/>
          </p:nvCxnSpPr>
          <p:spPr>
            <a:xfrm rot="10800000">
              <a:off x="-1" y="2087217"/>
              <a:ext cx="9518376" cy="1"/>
            </a:xfrm>
            <a:prstGeom prst="straightConnector1">
              <a:avLst/>
            </a:prstGeom>
            <a:noFill/>
            <a:ln w="9525" cap="flat" cmpd="sng">
              <a:solidFill>
                <a:schemeClr val="accent2"/>
              </a:solidFill>
              <a:prstDash val="solid"/>
              <a:miter lim="800000"/>
              <a:headEnd type="none" w="sm" len="sm"/>
              <a:tailEnd type="none" w="sm" len="sm"/>
            </a:ln>
          </p:spPr>
        </p:cxnSp>
        <p:sp>
          <p:nvSpPr>
            <p:cNvPr id="947" name="Google Shape;947;p108"/>
            <p:cNvSpPr/>
            <p:nvPr/>
          </p:nvSpPr>
          <p:spPr>
            <a:xfrm>
              <a:off x="4534997" y="1863027"/>
              <a:ext cx="448380" cy="44838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48" name="Google Shape;948;p108"/>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hree Points with Description">
  <p:cSld name="Three Points with Description">
    <p:spTree>
      <p:nvGrpSpPr>
        <p:cNvPr id="1" name="Shape 949"/>
        <p:cNvGrpSpPr/>
        <p:nvPr/>
      </p:nvGrpSpPr>
      <p:grpSpPr>
        <a:xfrm>
          <a:off x="0" y="0"/>
          <a:ext cx="0" cy="0"/>
          <a:chOff x="0" y="0"/>
          <a:chExt cx="0" cy="0"/>
        </a:xfrm>
      </p:grpSpPr>
      <p:grpSp>
        <p:nvGrpSpPr>
          <p:cNvPr id="950" name="Google Shape;950;p109"/>
          <p:cNvGrpSpPr/>
          <p:nvPr/>
        </p:nvGrpSpPr>
        <p:grpSpPr>
          <a:xfrm>
            <a:off x="12146280" y="-4"/>
            <a:ext cx="45723" cy="6858008"/>
            <a:chOff x="-1" y="-2"/>
            <a:chExt cx="45722" cy="6858006"/>
          </a:xfrm>
        </p:grpSpPr>
        <p:sp>
          <p:nvSpPr>
            <p:cNvPr id="951" name="Google Shape;951;p109"/>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52" name="Google Shape;952;p109"/>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953" name="Google Shape;953;p109"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954" name="Google Shape;954;p109"/>
          <p:cNvGrpSpPr/>
          <p:nvPr/>
        </p:nvGrpSpPr>
        <p:grpSpPr>
          <a:xfrm>
            <a:off x="-4" y="-4"/>
            <a:ext cx="45724" cy="6858003"/>
            <a:chOff x="-2" y="-2"/>
            <a:chExt cx="45722" cy="6858002"/>
          </a:xfrm>
        </p:grpSpPr>
        <p:sp>
          <p:nvSpPr>
            <p:cNvPr id="955" name="Google Shape;955;p109"/>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56" name="Google Shape;956;p109"/>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57" name="Google Shape;957;p109"/>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958" name="Google Shape;958;p109"/>
          <p:cNvSpPr txBox="1">
            <a:spLocks noGrp="1"/>
          </p:cNvSpPr>
          <p:nvPr>
            <p:ph type="body" idx="1"/>
          </p:nvPr>
        </p:nvSpPr>
        <p:spPr>
          <a:xfrm>
            <a:off x="838200" y="2297795"/>
            <a:ext cx="2834640" cy="743445"/>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chemeClr val="accent1"/>
              </a:buClr>
              <a:buSzPts val="3200"/>
              <a:buFont typeface="Arial"/>
              <a:buNone/>
              <a:defRPr sz="3200" b="1">
                <a:solidFill>
                  <a:schemeClr val="accent1"/>
                </a:solidFill>
              </a:defRPr>
            </a:lvl1pPr>
            <a:lvl2pPr marL="914400" lvl="1" indent="-228600" algn="ctr">
              <a:lnSpc>
                <a:spcPct val="90000"/>
              </a:lnSpc>
              <a:spcBef>
                <a:spcPts val="1000"/>
              </a:spcBef>
              <a:spcAft>
                <a:spcPts val="0"/>
              </a:spcAft>
              <a:buClr>
                <a:schemeClr val="accent1"/>
              </a:buClr>
              <a:buSzPts val="3200"/>
              <a:buFont typeface="Arial"/>
              <a:buNone/>
              <a:defRPr sz="3200" b="1">
                <a:solidFill>
                  <a:schemeClr val="accent1"/>
                </a:solidFill>
              </a:defRPr>
            </a:lvl2pPr>
            <a:lvl3pPr marL="1371600" lvl="2" indent="-228600" algn="ctr">
              <a:lnSpc>
                <a:spcPct val="90000"/>
              </a:lnSpc>
              <a:spcBef>
                <a:spcPts val="1000"/>
              </a:spcBef>
              <a:spcAft>
                <a:spcPts val="0"/>
              </a:spcAft>
              <a:buClr>
                <a:schemeClr val="accent1"/>
              </a:buClr>
              <a:buSzPts val="3200"/>
              <a:buFont typeface="Arial"/>
              <a:buNone/>
              <a:defRPr sz="3200" b="1">
                <a:solidFill>
                  <a:schemeClr val="accent1"/>
                </a:solidFill>
              </a:defRPr>
            </a:lvl3pPr>
            <a:lvl4pPr marL="1828800" lvl="3" indent="-228600" algn="ctr">
              <a:lnSpc>
                <a:spcPct val="90000"/>
              </a:lnSpc>
              <a:spcBef>
                <a:spcPts val="1000"/>
              </a:spcBef>
              <a:spcAft>
                <a:spcPts val="0"/>
              </a:spcAft>
              <a:buClr>
                <a:schemeClr val="accent1"/>
              </a:buClr>
              <a:buSzPts val="3200"/>
              <a:buFont typeface="Arial"/>
              <a:buNone/>
              <a:defRPr sz="3200" b="1">
                <a:solidFill>
                  <a:schemeClr val="accent1"/>
                </a:solidFill>
              </a:defRPr>
            </a:lvl4pPr>
            <a:lvl5pPr marL="2286000" lvl="4" indent="-228600" algn="ctr">
              <a:lnSpc>
                <a:spcPct val="90000"/>
              </a:lnSpc>
              <a:spcBef>
                <a:spcPts val="1000"/>
              </a:spcBef>
              <a:spcAft>
                <a:spcPts val="0"/>
              </a:spcAft>
              <a:buClr>
                <a:schemeClr val="accent1"/>
              </a:buClr>
              <a:buSzPts val="3200"/>
              <a:buFont typeface="Arial"/>
              <a:buNone/>
              <a:defRPr sz="3200" b="1">
                <a:solidFill>
                  <a:schemeClr val="accent1"/>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59" name="Google Shape;959;p109"/>
          <p:cNvSpPr txBox="1">
            <a:spLocks noGrp="1"/>
          </p:cNvSpPr>
          <p:nvPr>
            <p:ph type="body" idx="2"/>
          </p:nvPr>
        </p:nvSpPr>
        <p:spPr>
          <a:xfrm>
            <a:off x="838200" y="3341915"/>
            <a:ext cx="2834640"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60" name="Google Shape;960;p109"/>
          <p:cNvSpPr txBox="1">
            <a:spLocks noGrp="1"/>
          </p:cNvSpPr>
          <p:nvPr>
            <p:ph type="body" idx="3"/>
          </p:nvPr>
        </p:nvSpPr>
        <p:spPr>
          <a:xfrm>
            <a:off x="4678679" y="3341915"/>
            <a:ext cx="2834642"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61" name="Google Shape;961;p109"/>
          <p:cNvSpPr txBox="1">
            <a:spLocks noGrp="1"/>
          </p:cNvSpPr>
          <p:nvPr>
            <p:ph type="body" idx="4"/>
          </p:nvPr>
        </p:nvSpPr>
        <p:spPr>
          <a:xfrm>
            <a:off x="8519159" y="3341915"/>
            <a:ext cx="2834642" cy="16110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62" name="Google Shape;962;p109"/>
          <p:cNvSpPr txBox="1">
            <a:spLocks noGrp="1"/>
          </p:cNvSpPr>
          <p:nvPr>
            <p:ph type="body" idx="5"/>
          </p:nvPr>
        </p:nvSpPr>
        <p:spPr>
          <a:xfrm>
            <a:off x="4678679" y="2297795"/>
            <a:ext cx="2834642" cy="74344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63" name="Google Shape;963;p109"/>
          <p:cNvSpPr txBox="1">
            <a:spLocks noGrp="1"/>
          </p:cNvSpPr>
          <p:nvPr>
            <p:ph type="body" idx="6"/>
          </p:nvPr>
        </p:nvSpPr>
        <p:spPr>
          <a:xfrm>
            <a:off x="8519159" y="2297795"/>
            <a:ext cx="2834642" cy="74344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64" name="Google Shape;964;p109"/>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emplate Guidelines">
  <p:cSld name="Template Guidelines">
    <p:spTree>
      <p:nvGrpSpPr>
        <p:cNvPr id="1" name="Shape 92"/>
        <p:cNvGrpSpPr/>
        <p:nvPr/>
      </p:nvGrpSpPr>
      <p:grpSpPr>
        <a:xfrm>
          <a:off x="0" y="0"/>
          <a:ext cx="0" cy="0"/>
          <a:chOff x="0" y="0"/>
          <a:chExt cx="0" cy="0"/>
        </a:xfrm>
      </p:grpSpPr>
      <p:grpSp>
        <p:nvGrpSpPr>
          <p:cNvPr id="93" name="Google Shape;93;p45"/>
          <p:cNvGrpSpPr/>
          <p:nvPr/>
        </p:nvGrpSpPr>
        <p:grpSpPr>
          <a:xfrm>
            <a:off x="730250" y="1160801"/>
            <a:ext cx="2940050" cy="1518861"/>
            <a:chOff x="730250" y="1068269"/>
            <a:chExt cx="2940050" cy="1518861"/>
          </a:xfrm>
        </p:grpSpPr>
        <p:sp>
          <p:nvSpPr>
            <p:cNvPr id="94" name="Google Shape;94;p45"/>
            <p:cNvSpPr txBox="1"/>
            <p:nvPr/>
          </p:nvSpPr>
          <p:spPr>
            <a:xfrm>
              <a:off x="730250" y="1386801"/>
              <a:ext cx="2940050" cy="1200329"/>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GB" sz="3600" b="0" i="0" u="none" strike="noStrike" cap="none">
                  <a:solidFill>
                    <a:schemeClr val="dk1"/>
                  </a:solidFill>
                  <a:latin typeface="Arial"/>
                  <a:ea typeface="Arial"/>
                  <a:cs typeface="Arial"/>
                  <a:sym typeface="Arial"/>
                </a:rPr>
                <a:t>Arial</a:t>
              </a:r>
              <a:endParaRPr/>
            </a:p>
            <a:p>
              <a:pPr marL="0" marR="0" lvl="0" indent="0" algn="l" rtl="0">
                <a:spcBef>
                  <a:spcPts val="0"/>
                </a:spcBef>
                <a:spcAft>
                  <a:spcPts val="0"/>
                </a:spcAft>
                <a:buNone/>
              </a:pPr>
              <a:r>
                <a:rPr lang="en-GB" sz="3600" b="1">
                  <a:solidFill>
                    <a:schemeClr val="dk1"/>
                  </a:solidFill>
                  <a:latin typeface="Arial"/>
                  <a:ea typeface="Arial"/>
                  <a:cs typeface="Arial"/>
                  <a:sym typeface="Arial"/>
                </a:rPr>
                <a:t>Arial Bold</a:t>
              </a:r>
              <a:endParaRPr/>
            </a:p>
          </p:txBody>
        </p:sp>
        <p:sp>
          <p:nvSpPr>
            <p:cNvPr id="95" name="Google Shape;95;p45"/>
            <p:cNvSpPr/>
            <p:nvPr/>
          </p:nvSpPr>
          <p:spPr>
            <a:xfrm>
              <a:off x="733878" y="1068269"/>
              <a:ext cx="2449162"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97A0A7"/>
                </a:buClr>
                <a:buSzPts val="1600"/>
                <a:buFont typeface="Arial"/>
                <a:buNone/>
              </a:pPr>
              <a:r>
                <a:rPr lang="en-GB" sz="1600" b="0" i="0" u="none" strike="noStrike" cap="none">
                  <a:solidFill>
                    <a:srgbClr val="97A0A7"/>
                  </a:solidFill>
                  <a:latin typeface="Arial"/>
                  <a:ea typeface="Arial"/>
                  <a:cs typeface="Arial"/>
                  <a:sym typeface="Arial"/>
                </a:rPr>
                <a:t>Fonts to use</a:t>
              </a:r>
              <a:endParaRPr/>
            </a:p>
          </p:txBody>
        </p:sp>
      </p:grpSp>
      <p:grpSp>
        <p:nvGrpSpPr>
          <p:cNvPr id="96" name="Google Shape;96;p45"/>
          <p:cNvGrpSpPr/>
          <p:nvPr/>
        </p:nvGrpSpPr>
        <p:grpSpPr>
          <a:xfrm>
            <a:off x="730249" y="3170594"/>
            <a:ext cx="5689652" cy="3086931"/>
            <a:chOff x="730249" y="2452133"/>
            <a:chExt cx="5689652" cy="3086931"/>
          </a:xfrm>
        </p:grpSpPr>
        <p:grpSp>
          <p:nvGrpSpPr>
            <p:cNvPr id="97" name="Google Shape;97;p45"/>
            <p:cNvGrpSpPr/>
            <p:nvPr/>
          </p:nvGrpSpPr>
          <p:grpSpPr>
            <a:xfrm>
              <a:off x="730249" y="2452133"/>
              <a:ext cx="3355341" cy="2161638"/>
              <a:chOff x="730249" y="3146962"/>
              <a:chExt cx="3355341" cy="2161638"/>
            </a:xfrm>
          </p:grpSpPr>
          <p:sp>
            <p:nvSpPr>
              <p:cNvPr id="98" name="Google Shape;98;p45"/>
              <p:cNvSpPr/>
              <p:nvPr/>
            </p:nvSpPr>
            <p:spPr>
              <a:xfrm>
                <a:off x="730250" y="3664807"/>
                <a:ext cx="1097280" cy="1097280"/>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Arial"/>
                    <a:ea typeface="Arial"/>
                    <a:cs typeface="Arial"/>
                    <a:sym typeface="Arial"/>
                  </a:rPr>
                  <a:t>Primary</a:t>
                </a:r>
                <a:endParaRPr/>
              </a:p>
            </p:txBody>
          </p:sp>
          <p:sp>
            <p:nvSpPr>
              <p:cNvPr id="99" name="Google Shape;99;p45"/>
              <p:cNvSpPr/>
              <p:nvPr/>
            </p:nvSpPr>
            <p:spPr>
              <a:xfrm>
                <a:off x="1859280" y="3664807"/>
                <a:ext cx="1097280" cy="1097280"/>
              </a:xfrm>
              <a:prstGeom prst="rect">
                <a:avLst/>
              </a:prstGeom>
              <a:solidFill>
                <a:srgbClr val="EA5F1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Arial"/>
                    <a:ea typeface="Arial"/>
                    <a:cs typeface="Arial"/>
                    <a:sym typeface="Arial"/>
                  </a:rPr>
                  <a:t>Primary</a:t>
                </a:r>
                <a:endParaRPr/>
              </a:p>
            </p:txBody>
          </p:sp>
          <p:sp>
            <p:nvSpPr>
              <p:cNvPr id="100" name="Google Shape;100;p45"/>
              <p:cNvSpPr/>
              <p:nvPr/>
            </p:nvSpPr>
            <p:spPr>
              <a:xfrm>
                <a:off x="2988310" y="3664807"/>
                <a:ext cx="1097280" cy="10972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Arial"/>
                    <a:ea typeface="Arial"/>
                    <a:cs typeface="Arial"/>
                    <a:sym typeface="Arial"/>
                  </a:rPr>
                  <a:t>Primary</a:t>
                </a:r>
                <a:endParaRPr/>
              </a:p>
            </p:txBody>
          </p:sp>
          <p:sp>
            <p:nvSpPr>
              <p:cNvPr id="101" name="Google Shape;101;p45"/>
              <p:cNvSpPr/>
              <p:nvPr/>
            </p:nvSpPr>
            <p:spPr>
              <a:xfrm>
                <a:off x="730250" y="4821573"/>
                <a:ext cx="822960" cy="487027"/>
              </a:xfrm>
              <a:prstGeom prst="rect">
                <a:avLst/>
              </a:prstGeom>
              <a:solidFill>
                <a:srgbClr val="0818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lt1"/>
                    </a:solidFill>
                    <a:latin typeface="Arial"/>
                    <a:ea typeface="Arial"/>
                    <a:cs typeface="Arial"/>
                    <a:sym typeface="Arial"/>
                  </a:rPr>
                  <a:t>Secondary</a:t>
                </a:r>
                <a:endParaRPr/>
              </a:p>
            </p:txBody>
          </p:sp>
          <p:sp>
            <p:nvSpPr>
              <p:cNvPr id="102" name="Google Shape;102;p45"/>
              <p:cNvSpPr/>
              <p:nvPr/>
            </p:nvSpPr>
            <p:spPr>
              <a:xfrm>
                <a:off x="1574377" y="4821573"/>
                <a:ext cx="822960" cy="487027"/>
              </a:xfrm>
              <a:prstGeom prst="rect">
                <a:avLst/>
              </a:prstGeom>
              <a:solidFill>
                <a:srgbClr val="F479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lt1"/>
                    </a:solidFill>
                    <a:latin typeface="Arial"/>
                    <a:ea typeface="Arial"/>
                    <a:cs typeface="Arial"/>
                    <a:sym typeface="Arial"/>
                  </a:rPr>
                  <a:t>Secondary</a:t>
                </a:r>
                <a:endParaRPr/>
              </a:p>
            </p:txBody>
          </p:sp>
          <p:sp>
            <p:nvSpPr>
              <p:cNvPr id="103" name="Google Shape;103;p45"/>
              <p:cNvSpPr/>
              <p:nvPr/>
            </p:nvSpPr>
            <p:spPr>
              <a:xfrm>
                <a:off x="2418504" y="4821573"/>
                <a:ext cx="822960" cy="487027"/>
              </a:xfrm>
              <a:prstGeom prst="rect">
                <a:avLst/>
              </a:prstGeom>
              <a:solidFill>
                <a:srgbClr val="8AC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lt1"/>
                    </a:solidFill>
                    <a:latin typeface="Arial"/>
                    <a:ea typeface="Arial"/>
                    <a:cs typeface="Arial"/>
                    <a:sym typeface="Arial"/>
                  </a:rPr>
                  <a:t>Secondary</a:t>
                </a:r>
                <a:endParaRPr/>
              </a:p>
            </p:txBody>
          </p:sp>
          <p:sp>
            <p:nvSpPr>
              <p:cNvPr id="104" name="Google Shape;104;p45"/>
              <p:cNvSpPr/>
              <p:nvPr/>
            </p:nvSpPr>
            <p:spPr>
              <a:xfrm>
                <a:off x="3262630" y="4821573"/>
                <a:ext cx="822960" cy="487027"/>
              </a:xfrm>
              <a:prstGeom prst="rect">
                <a:avLst/>
              </a:prstGeom>
              <a:solidFill>
                <a:srgbClr val="359F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lt1"/>
                    </a:solidFill>
                    <a:latin typeface="Arial"/>
                    <a:ea typeface="Arial"/>
                    <a:cs typeface="Arial"/>
                    <a:sym typeface="Arial"/>
                  </a:rPr>
                  <a:t>Secondary</a:t>
                </a:r>
                <a:endParaRPr/>
              </a:p>
            </p:txBody>
          </p:sp>
          <p:sp>
            <p:nvSpPr>
              <p:cNvPr id="105" name="Google Shape;105;p45"/>
              <p:cNvSpPr/>
              <p:nvPr/>
            </p:nvSpPr>
            <p:spPr>
              <a:xfrm>
                <a:off x="730249" y="3146962"/>
                <a:ext cx="3355339"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97A0A7"/>
                  </a:buClr>
                  <a:buSzPts val="1600"/>
                  <a:buFont typeface="Arial"/>
                  <a:buNone/>
                </a:pPr>
                <a:r>
                  <a:rPr lang="en-GB" sz="1600" b="0" i="0" u="none" strike="noStrike" cap="none">
                    <a:solidFill>
                      <a:srgbClr val="97A0A7"/>
                    </a:solidFill>
                    <a:latin typeface="Arial"/>
                    <a:ea typeface="Arial"/>
                    <a:cs typeface="Arial"/>
                    <a:sym typeface="Arial"/>
                  </a:rPr>
                  <a:t>Color palette /</a:t>
                </a:r>
                <a:r>
                  <a:rPr lang="en-GB" sz="1200" b="0" i="0" u="none" strike="noStrike" cap="none">
                    <a:solidFill>
                      <a:srgbClr val="97A0A7"/>
                    </a:solidFill>
                    <a:latin typeface="Arial"/>
                    <a:ea typeface="Arial"/>
                    <a:cs typeface="Arial"/>
                    <a:sym typeface="Arial"/>
                  </a:rPr>
                  <a:t> can be seen in color menu 🡪</a:t>
                </a:r>
                <a:endParaRPr sz="1600" b="0" i="0" u="none" strike="noStrike" cap="none">
                  <a:solidFill>
                    <a:srgbClr val="97A0A7"/>
                  </a:solidFill>
                  <a:latin typeface="Arial"/>
                  <a:ea typeface="Arial"/>
                  <a:cs typeface="Arial"/>
                  <a:sym typeface="Arial"/>
                </a:endParaRPr>
              </a:p>
            </p:txBody>
          </p:sp>
        </p:grpSp>
        <p:grpSp>
          <p:nvGrpSpPr>
            <p:cNvPr id="106" name="Google Shape;106;p45"/>
            <p:cNvGrpSpPr/>
            <p:nvPr/>
          </p:nvGrpSpPr>
          <p:grpSpPr>
            <a:xfrm>
              <a:off x="4572000" y="2576566"/>
              <a:ext cx="1847901" cy="2086269"/>
              <a:chOff x="4572000" y="2576566"/>
              <a:chExt cx="1847901" cy="2086269"/>
            </a:xfrm>
          </p:grpSpPr>
          <p:pic>
            <p:nvPicPr>
              <p:cNvPr id="107" name="Google Shape;107;p45"/>
              <p:cNvPicPr preferRelativeResize="0"/>
              <p:nvPr/>
            </p:nvPicPr>
            <p:blipFill rotWithShape="1">
              <a:blip r:embed="rId2">
                <a:alphaModFix/>
              </a:blip>
              <a:srcRect t="12635"/>
              <a:stretch/>
            </p:blipFill>
            <p:spPr>
              <a:xfrm>
                <a:off x="4572000" y="3226158"/>
                <a:ext cx="1739900" cy="1436677"/>
              </a:xfrm>
              <a:prstGeom prst="rect">
                <a:avLst/>
              </a:prstGeom>
              <a:noFill/>
              <a:ln>
                <a:noFill/>
              </a:ln>
            </p:spPr>
          </p:pic>
          <p:sp>
            <p:nvSpPr>
              <p:cNvPr id="108" name="Google Shape;108;p45"/>
              <p:cNvSpPr/>
              <p:nvPr/>
            </p:nvSpPr>
            <p:spPr>
              <a:xfrm rot="5400000">
                <a:off x="5278868" y="2892784"/>
                <a:ext cx="137160" cy="509722"/>
              </a:xfrm>
              <a:prstGeom prst="leftBrace">
                <a:avLst>
                  <a:gd name="adj1" fmla="val 0"/>
                  <a:gd name="adj2" fmla="val 50000"/>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9" name="Google Shape;109;p45"/>
              <p:cNvSpPr/>
              <p:nvPr/>
            </p:nvSpPr>
            <p:spPr>
              <a:xfrm rot="5400000">
                <a:off x="5831896" y="2765381"/>
                <a:ext cx="261609" cy="640080"/>
              </a:xfrm>
              <a:prstGeom prst="leftBrace">
                <a:avLst>
                  <a:gd name="adj1" fmla="val 0"/>
                  <a:gd name="adj2" fmla="val 50000"/>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0" name="Google Shape;110;p45"/>
              <p:cNvSpPr txBox="1"/>
              <p:nvPr/>
            </p:nvSpPr>
            <p:spPr>
              <a:xfrm>
                <a:off x="4990559" y="2746076"/>
                <a:ext cx="713777" cy="261610"/>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GB" sz="1100">
                    <a:solidFill>
                      <a:schemeClr val="dk1"/>
                    </a:solidFill>
                    <a:latin typeface="Arial"/>
                    <a:ea typeface="Arial"/>
                    <a:cs typeface="Arial"/>
                    <a:sym typeface="Arial"/>
                  </a:rPr>
                  <a:t>Primary</a:t>
                </a:r>
                <a:endParaRPr/>
              </a:p>
            </p:txBody>
          </p:sp>
          <p:sp>
            <p:nvSpPr>
              <p:cNvPr id="111" name="Google Shape;111;p45"/>
              <p:cNvSpPr txBox="1"/>
              <p:nvPr/>
            </p:nvSpPr>
            <p:spPr>
              <a:xfrm>
                <a:off x="5505501" y="2576566"/>
                <a:ext cx="914400" cy="261610"/>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GB" sz="1100">
                    <a:solidFill>
                      <a:schemeClr val="dk1"/>
                    </a:solidFill>
                    <a:latin typeface="Arial"/>
                    <a:ea typeface="Arial"/>
                    <a:cs typeface="Arial"/>
                    <a:sym typeface="Arial"/>
                  </a:rPr>
                  <a:t>Secondary</a:t>
                </a:r>
                <a:endParaRPr/>
              </a:p>
            </p:txBody>
          </p:sp>
        </p:grpSp>
        <p:sp>
          <p:nvSpPr>
            <p:cNvPr id="112" name="Google Shape;112;p45"/>
            <p:cNvSpPr/>
            <p:nvPr/>
          </p:nvSpPr>
          <p:spPr>
            <a:xfrm>
              <a:off x="730250" y="4853042"/>
              <a:ext cx="4406615" cy="686022"/>
            </a:xfrm>
            <a:prstGeom prst="rect">
              <a:avLst/>
            </a:prstGeom>
            <a:noFill/>
            <a:ln>
              <a:noFill/>
            </a:ln>
          </p:spPr>
          <p:txBody>
            <a:bodyPr spcFirstLastPara="1" wrap="square" lIns="0" tIns="45700" rIns="0" bIns="45700" anchor="t" anchorCtr="0">
              <a:spAutoFit/>
            </a:bodyPr>
            <a:lstStyle/>
            <a:p>
              <a:pPr marL="0" marR="0" lvl="0" indent="0" algn="l" rtl="0">
                <a:lnSpc>
                  <a:spcPct val="110000"/>
                </a:lnSpc>
                <a:spcBef>
                  <a:spcPts val="0"/>
                </a:spcBef>
                <a:spcAft>
                  <a:spcPts val="0"/>
                </a:spcAft>
                <a:buClr>
                  <a:schemeClr val="dk1"/>
                </a:buClr>
                <a:buSzPts val="1200"/>
                <a:buFont typeface="Arial"/>
                <a:buNone/>
              </a:pPr>
              <a:r>
                <a:rPr lang="en-GB" sz="1200" b="0" i="0" u="none" strike="noStrike" cap="none">
                  <a:solidFill>
                    <a:schemeClr val="dk1"/>
                  </a:solidFill>
                  <a:latin typeface="Arial"/>
                  <a:ea typeface="Arial"/>
                  <a:cs typeface="Arial"/>
                  <a:sym typeface="Arial"/>
                </a:rPr>
                <a:t>Primary colors are used for highlighting keywords and similar, while the secondary palette can be used when you need additional highlight colors, e.g. for charts and shapes.</a:t>
              </a:r>
              <a:endParaRPr/>
            </a:p>
          </p:txBody>
        </p:sp>
      </p:grpSp>
      <p:grpSp>
        <p:nvGrpSpPr>
          <p:cNvPr id="113" name="Google Shape;113;p45"/>
          <p:cNvGrpSpPr/>
          <p:nvPr/>
        </p:nvGrpSpPr>
        <p:grpSpPr>
          <a:xfrm>
            <a:off x="0" y="-2"/>
            <a:ext cx="12192000" cy="825112"/>
            <a:chOff x="0" y="-2"/>
            <a:chExt cx="12192000" cy="825112"/>
          </a:xfrm>
        </p:grpSpPr>
        <p:sp>
          <p:nvSpPr>
            <p:cNvPr id="114" name="Google Shape;114;p45"/>
            <p:cNvSpPr txBox="1"/>
            <p:nvPr/>
          </p:nvSpPr>
          <p:spPr>
            <a:xfrm>
              <a:off x="0" y="-2"/>
              <a:ext cx="12192000" cy="825112"/>
            </a:xfrm>
            <a:prstGeom prst="rect">
              <a:avLst/>
            </a:prstGeom>
            <a:solidFill>
              <a:schemeClr val="accent1"/>
            </a:solidFill>
            <a:ln>
              <a:noFill/>
            </a:ln>
          </p:spPr>
          <p:txBody>
            <a:bodyPr spcFirstLastPara="1" wrap="square" lIns="0" tIns="45700" rIns="0" bIns="45700" anchor="ctr" anchorCtr="0">
              <a:noAutofit/>
            </a:bodyPr>
            <a:lstStyle/>
            <a:p>
              <a:pPr marL="0" marR="0" lvl="0" indent="0" algn="l" rtl="0">
                <a:spcBef>
                  <a:spcPts val="0"/>
                </a:spcBef>
                <a:spcAft>
                  <a:spcPts val="0"/>
                </a:spcAft>
                <a:buNone/>
              </a:pPr>
              <a:endParaRPr sz="1600" b="0" cap="none">
                <a:solidFill>
                  <a:schemeClr val="lt1"/>
                </a:solidFill>
                <a:latin typeface="Arial"/>
                <a:ea typeface="Arial"/>
                <a:cs typeface="Arial"/>
                <a:sym typeface="Arial"/>
              </a:endParaRPr>
            </a:p>
          </p:txBody>
        </p:sp>
        <p:sp>
          <p:nvSpPr>
            <p:cNvPr id="115" name="Google Shape;115;p45"/>
            <p:cNvSpPr/>
            <p:nvPr/>
          </p:nvSpPr>
          <p:spPr>
            <a:xfrm>
              <a:off x="5136865" y="181721"/>
              <a:ext cx="58321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rgbClr val="FFFFFF"/>
                  </a:solidFill>
                  <a:latin typeface="Arial"/>
                  <a:ea typeface="Arial"/>
                  <a:cs typeface="Arial"/>
                  <a:sym typeface="Arial"/>
                </a:rPr>
                <a:t>Delete or hide this slide before starting your presentation. You can always review these guidelines by going to “New Slide” in main menu and insert it again.</a:t>
              </a:r>
              <a:endParaRPr sz="1600">
                <a:solidFill>
                  <a:schemeClr val="dk1"/>
                </a:solidFill>
                <a:latin typeface="Arial"/>
                <a:ea typeface="Arial"/>
                <a:cs typeface="Arial"/>
                <a:sym typeface="Arial"/>
              </a:endParaRPr>
            </a:p>
          </p:txBody>
        </p:sp>
        <p:sp>
          <p:nvSpPr>
            <p:cNvPr id="116" name="Google Shape;116;p45"/>
            <p:cNvSpPr/>
            <p:nvPr/>
          </p:nvSpPr>
          <p:spPr>
            <a:xfrm>
              <a:off x="1222953" y="120166"/>
              <a:ext cx="3291908" cy="584775"/>
            </a:xfrm>
            <a:prstGeom prst="rect">
              <a:avLst/>
            </a:prstGeom>
            <a:noFill/>
            <a:ln>
              <a:noFill/>
            </a:ln>
          </p:spPr>
          <p:txBody>
            <a:bodyPr spcFirstLastPara="1" wrap="square" lIns="0" tIns="45700" rIns="0" bIns="45700" anchor="t" anchorCtr="0">
              <a:spAutoFit/>
            </a:bodyPr>
            <a:lstStyle/>
            <a:p>
              <a:pPr marL="0" marR="0" lvl="0" indent="0" algn="r" rtl="0">
                <a:lnSpc>
                  <a:spcPct val="100000"/>
                </a:lnSpc>
                <a:spcBef>
                  <a:spcPts val="0"/>
                </a:spcBef>
                <a:spcAft>
                  <a:spcPts val="0"/>
                </a:spcAft>
                <a:buClr>
                  <a:srgbClr val="FFFFFF"/>
                </a:buClr>
                <a:buSzPts val="1600"/>
                <a:buFont typeface="Arial"/>
                <a:buNone/>
              </a:pPr>
              <a:r>
                <a:rPr lang="en-GB" sz="1600" b="1" i="0" u="none" strike="noStrike" cap="none">
                  <a:solidFill>
                    <a:srgbClr val="FFFFFF"/>
                  </a:solidFill>
                  <a:latin typeface="Arial"/>
                  <a:ea typeface="Arial"/>
                  <a:cs typeface="Arial"/>
                  <a:sym typeface="Arial"/>
                </a:rPr>
                <a:t>TEMPLATE GUIDELINES</a:t>
              </a:r>
              <a:endParaRPr sz="1600" b="0" i="0" u="none" strike="noStrike" cap="none">
                <a:solidFill>
                  <a:srgbClr val="FFFFFF"/>
                </a:solidFill>
                <a:latin typeface="Arial"/>
                <a:ea typeface="Arial"/>
                <a:cs typeface="Arial"/>
                <a:sym typeface="Arial"/>
              </a:endParaRPr>
            </a:p>
          </p:txBody>
        </p:sp>
        <p:cxnSp>
          <p:nvCxnSpPr>
            <p:cNvPr id="117" name="Google Shape;117;p45"/>
            <p:cNvCxnSpPr/>
            <p:nvPr/>
          </p:nvCxnSpPr>
          <p:spPr>
            <a:xfrm>
              <a:off x="4887686" y="0"/>
              <a:ext cx="0" cy="825110"/>
            </a:xfrm>
            <a:prstGeom prst="straightConnector1">
              <a:avLst/>
            </a:prstGeom>
            <a:noFill/>
            <a:ln w="9525" cap="flat" cmpd="sng">
              <a:solidFill>
                <a:schemeClr val="lt1"/>
              </a:solidFill>
              <a:prstDash val="solid"/>
              <a:miter lim="800000"/>
              <a:headEnd type="none" w="sm" len="sm"/>
              <a:tailEnd type="none" w="sm" len="sm"/>
            </a:ln>
          </p:spPr>
        </p:cxnSp>
      </p:grpSp>
      <p:cxnSp>
        <p:nvCxnSpPr>
          <p:cNvPr id="118" name="Google Shape;118;p45"/>
          <p:cNvCxnSpPr/>
          <p:nvPr/>
        </p:nvCxnSpPr>
        <p:spPr>
          <a:xfrm>
            <a:off x="6814457" y="1330078"/>
            <a:ext cx="0" cy="4731542"/>
          </a:xfrm>
          <a:prstGeom prst="straightConnector1">
            <a:avLst/>
          </a:prstGeom>
          <a:noFill/>
          <a:ln w="9525" cap="flat" cmpd="sng">
            <a:solidFill>
              <a:schemeClr val="accent2"/>
            </a:solidFill>
            <a:prstDash val="solid"/>
            <a:miter lim="800000"/>
            <a:headEnd type="none" w="sm" len="sm"/>
            <a:tailEnd type="none" w="sm" len="sm"/>
          </a:ln>
        </p:spPr>
      </p:cxnSp>
      <p:grpSp>
        <p:nvGrpSpPr>
          <p:cNvPr id="119" name="Google Shape;119;p45"/>
          <p:cNvGrpSpPr/>
          <p:nvPr/>
        </p:nvGrpSpPr>
        <p:grpSpPr>
          <a:xfrm>
            <a:off x="7209014" y="1157927"/>
            <a:ext cx="4011836" cy="4276380"/>
            <a:chOff x="7209014" y="1157927"/>
            <a:chExt cx="4011836" cy="4276380"/>
          </a:xfrm>
        </p:grpSpPr>
        <p:sp>
          <p:nvSpPr>
            <p:cNvPr id="120" name="Google Shape;120;p45"/>
            <p:cNvSpPr/>
            <p:nvPr/>
          </p:nvSpPr>
          <p:spPr>
            <a:xfrm>
              <a:off x="7209014" y="1648655"/>
              <a:ext cx="4011836" cy="3785652"/>
            </a:xfrm>
            <a:prstGeom prst="rect">
              <a:avLst/>
            </a:prstGeom>
            <a:noFill/>
            <a:ln>
              <a:noFill/>
            </a:ln>
          </p:spPr>
          <p:txBody>
            <a:bodyPr spcFirstLastPara="1" wrap="square" lIns="0" tIns="45700" rIns="0" bIns="45700" anchor="t" anchorCtr="0">
              <a:spAutoFit/>
            </a:bodyPr>
            <a:lstStyle/>
            <a:p>
              <a:pPr marL="285750" marR="0" lvl="0" indent="-285750" algn="l" rtl="0">
                <a:spcBef>
                  <a:spcPts val="0"/>
                </a:spcBef>
                <a:spcAft>
                  <a:spcPts val="0"/>
                </a:spcAft>
                <a:buClr>
                  <a:schemeClr val="accent1"/>
                </a:buClr>
                <a:buSzPts val="1400"/>
                <a:buFont typeface="Noto Sans Symbols"/>
                <a:buChar char="▪"/>
              </a:pPr>
              <a:r>
                <a:rPr lang="en-GB" sz="1400" b="1">
                  <a:solidFill>
                    <a:schemeClr val="dk1"/>
                  </a:solidFill>
                  <a:latin typeface="Arial"/>
                  <a:ea typeface="Arial"/>
                  <a:cs typeface="Arial"/>
                  <a:sym typeface="Arial"/>
                </a:rPr>
                <a:t>Insert client logo if </a:t>
              </a:r>
              <a:br>
                <a:rPr lang="en-GB" sz="1400" b="1">
                  <a:solidFill>
                    <a:schemeClr val="dk1"/>
                  </a:solidFill>
                  <a:latin typeface="Arial"/>
                  <a:ea typeface="Arial"/>
                  <a:cs typeface="Arial"/>
                  <a:sym typeface="Arial"/>
                </a:rPr>
              </a:br>
              <a:r>
                <a:rPr lang="en-GB" sz="1400" b="0">
                  <a:solidFill>
                    <a:schemeClr val="dk1"/>
                  </a:solidFill>
                  <a:latin typeface="Arial"/>
                  <a:ea typeface="Arial"/>
                  <a:cs typeface="Arial"/>
                  <a:sym typeface="Arial"/>
                </a:rPr>
                <a:t>(1) Pitching</a:t>
              </a:r>
              <a:br>
                <a:rPr lang="en-GB" sz="1400" b="0">
                  <a:solidFill>
                    <a:schemeClr val="dk1"/>
                  </a:solidFill>
                  <a:latin typeface="Arial"/>
                  <a:ea typeface="Arial"/>
                  <a:cs typeface="Arial"/>
                  <a:sym typeface="Arial"/>
                </a:rPr>
              </a:br>
              <a:r>
                <a:rPr lang="en-GB" sz="1400" b="0">
                  <a:solidFill>
                    <a:schemeClr val="dk1"/>
                  </a:solidFill>
                  <a:latin typeface="Arial"/>
                  <a:ea typeface="Arial"/>
                  <a:cs typeface="Arial"/>
                  <a:sym typeface="Arial"/>
                </a:rPr>
                <a:t>(2) On a client-specific project. </a:t>
              </a:r>
              <a:br>
                <a:rPr lang="en-GB" sz="1400" b="0">
                  <a:solidFill>
                    <a:schemeClr val="dk1"/>
                  </a:solidFill>
                  <a:latin typeface="Arial"/>
                  <a:ea typeface="Arial"/>
                  <a:cs typeface="Arial"/>
                  <a:sym typeface="Arial"/>
                </a:rPr>
              </a:br>
              <a:br>
                <a:rPr lang="en-GB" sz="1400" b="0">
                  <a:solidFill>
                    <a:schemeClr val="dk1"/>
                  </a:solidFill>
                  <a:latin typeface="Arial"/>
                  <a:ea typeface="Arial"/>
                  <a:cs typeface="Arial"/>
                  <a:sym typeface="Arial"/>
                </a:rPr>
              </a:br>
              <a:r>
                <a:rPr lang="en-GB" sz="1400" u="sng">
                  <a:solidFill>
                    <a:schemeClr val="dk1"/>
                  </a:solidFill>
                  <a:latin typeface="Arial"/>
                  <a:ea typeface="Arial"/>
                  <a:cs typeface="Arial"/>
                  <a:sym typeface="Arial"/>
                </a:rPr>
                <a:t>Not</a:t>
              </a:r>
              <a:r>
                <a:rPr lang="en-GB" sz="1400">
                  <a:solidFill>
                    <a:schemeClr val="dk1"/>
                  </a:solidFill>
                  <a:latin typeface="Arial"/>
                  <a:ea typeface="Arial"/>
                  <a:cs typeface="Arial"/>
                  <a:sym typeface="Arial"/>
                </a:rPr>
                <a:t> at Business School. Please confirm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logo with PM before giving presentation.</a:t>
              </a:r>
              <a:endParaRPr/>
            </a:p>
            <a:p>
              <a:pPr marL="285750" marR="0" lvl="0" indent="-196850" algn="l" rtl="0">
                <a:spcBef>
                  <a:spcPts val="600"/>
                </a:spcBef>
                <a:spcAft>
                  <a:spcPts val="0"/>
                </a:spcAft>
                <a:buClr>
                  <a:schemeClr val="accent1"/>
                </a:buClr>
                <a:buSzPts val="1400"/>
                <a:buFont typeface="Noto Sans Symbols"/>
                <a:buNone/>
              </a:pPr>
              <a:endParaRPr sz="1400">
                <a:solidFill>
                  <a:schemeClr val="dk1"/>
                </a:solidFill>
                <a:latin typeface="Arial"/>
                <a:ea typeface="Arial"/>
                <a:cs typeface="Arial"/>
                <a:sym typeface="Arial"/>
              </a:endParaRPr>
            </a:p>
            <a:p>
              <a:pPr marL="285750" marR="0" lvl="0" indent="-285750" algn="l" rtl="0">
                <a:spcBef>
                  <a:spcPts val="600"/>
                </a:spcBef>
                <a:spcAft>
                  <a:spcPts val="0"/>
                </a:spcAft>
                <a:buClr>
                  <a:schemeClr val="accent1"/>
                </a:buClr>
                <a:buSzPts val="1400"/>
                <a:buFont typeface="Noto Sans Symbols"/>
                <a:buChar char="▪"/>
              </a:pPr>
              <a:r>
                <a:rPr lang="en-GB" sz="1400">
                  <a:solidFill>
                    <a:schemeClr val="dk1"/>
                  </a:solidFill>
                  <a:latin typeface="Arial"/>
                  <a:ea typeface="Arial"/>
                  <a:cs typeface="Arial"/>
                  <a:sym typeface="Arial"/>
                </a:rPr>
                <a:t>View the separate PDF document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“iOpener Template Help File” to find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resources for images and icons.</a:t>
              </a:r>
              <a:endParaRPr/>
            </a:p>
            <a:p>
              <a:pPr marL="285750" marR="0" lvl="0" indent="-196850" algn="l" rtl="0">
                <a:spcBef>
                  <a:spcPts val="600"/>
                </a:spcBef>
                <a:spcAft>
                  <a:spcPts val="0"/>
                </a:spcAft>
                <a:buClr>
                  <a:schemeClr val="accent1"/>
                </a:buClr>
                <a:buSzPts val="1400"/>
                <a:buFont typeface="Noto Sans Symbols"/>
                <a:buNone/>
              </a:pPr>
              <a:endParaRPr sz="1400">
                <a:solidFill>
                  <a:schemeClr val="dk1"/>
                </a:solidFill>
                <a:latin typeface="Arial"/>
                <a:ea typeface="Arial"/>
                <a:cs typeface="Arial"/>
                <a:sym typeface="Arial"/>
              </a:endParaRPr>
            </a:p>
            <a:p>
              <a:pPr marL="285750" marR="0" lvl="0" indent="-285750" algn="l" rtl="0">
                <a:spcBef>
                  <a:spcPts val="600"/>
                </a:spcBef>
                <a:spcAft>
                  <a:spcPts val="0"/>
                </a:spcAft>
                <a:buClr>
                  <a:schemeClr val="accent1"/>
                </a:buClr>
                <a:buSzPts val="1400"/>
                <a:buFont typeface="Noto Sans Symbols"/>
                <a:buChar char="▪"/>
              </a:pPr>
              <a:r>
                <a:rPr lang="en-GB" sz="1400">
                  <a:solidFill>
                    <a:schemeClr val="dk1"/>
                  </a:solidFill>
                  <a:latin typeface="Arial"/>
                  <a:ea typeface="Arial"/>
                  <a:cs typeface="Arial"/>
                  <a:sym typeface="Arial"/>
                </a:rPr>
                <a:t>Need help with template? </a:t>
              </a:r>
              <a:br>
                <a:rPr lang="en-GB" sz="1400">
                  <a:solidFill>
                    <a:schemeClr val="dk1"/>
                  </a:solidFill>
                  <a:latin typeface="Arial"/>
                  <a:ea typeface="Arial"/>
                  <a:cs typeface="Arial"/>
                  <a:sym typeface="Arial"/>
                </a:rPr>
              </a:br>
              <a:r>
                <a:rPr lang="en-GB" sz="1400">
                  <a:solidFill>
                    <a:schemeClr val="dk1"/>
                  </a:solidFill>
                  <a:latin typeface="Arial"/>
                  <a:ea typeface="Arial"/>
                  <a:cs typeface="Arial"/>
                  <a:sym typeface="Arial"/>
                </a:rPr>
                <a:t>Contact clientservices@iopener.com</a:t>
              </a:r>
              <a:endParaRPr/>
            </a:p>
            <a:p>
              <a:pPr marL="285750" marR="0" lvl="0" indent="-196850" algn="l" rtl="0">
                <a:spcBef>
                  <a:spcPts val="600"/>
                </a:spcBef>
                <a:spcAft>
                  <a:spcPts val="0"/>
                </a:spcAft>
                <a:buClr>
                  <a:schemeClr val="accent1"/>
                </a:buClr>
                <a:buSzPts val="1400"/>
                <a:buFont typeface="Noto Sans Symbols"/>
                <a:buNone/>
              </a:pPr>
              <a:endParaRPr sz="1400">
                <a:solidFill>
                  <a:schemeClr val="dk1"/>
                </a:solidFill>
                <a:latin typeface="Arial"/>
                <a:ea typeface="Arial"/>
                <a:cs typeface="Arial"/>
                <a:sym typeface="Arial"/>
              </a:endParaRPr>
            </a:p>
            <a:p>
              <a:pPr marL="285750" marR="0" lvl="0" indent="-196850" algn="l" rtl="0">
                <a:spcBef>
                  <a:spcPts val="600"/>
                </a:spcBef>
                <a:spcAft>
                  <a:spcPts val="0"/>
                </a:spcAft>
                <a:buClr>
                  <a:schemeClr val="accent1"/>
                </a:buClr>
                <a:buSzPts val="1400"/>
                <a:buFont typeface="Noto Sans Symbols"/>
                <a:buNone/>
              </a:pPr>
              <a:endParaRPr sz="1400">
                <a:solidFill>
                  <a:schemeClr val="dk1"/>
                </a:solidFill>
                <a:latin typeface="Arial"/>
                <a:ea typeface="Arial"/>
                <a:cs typeface="Arial"/>
                <a:sym typeface="Arial"/>
              </a:endParaRPr>
            </a:p>
          </p:txBody>
        </p:sp>
        <p:sp>
          <p:nvSpPr>
            <p:cNvPr id="121" name="Google Shape;121;p45"/>
            <p:cNvSpPr/>
            <p:nvPr/>
          </p:nvSpPr>
          <p:spPr>
            <a:xfrm>
              <a:off x="7209014" y="1157927"/>
              <a:ext cx="2449162"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97A0A7"/>
                </a:buClr>
                <a:buSzPts val="1600"/>
                <a:buFont typeface="Arial"/>
                <a:buNone/>
              </a:pPr>
              <a:r>
                <a:rPr lang="en-GB" sz="1600" b="0" i="0" u="none" strike="noStrike" cap="none">
                  <a:solidFill>
                    <a:srgbClr val="97A0A7"/>
                  </a:solidFill>
                  <a:latin typeface="Arial"/>
                  <a:ea typeface="Arial"/>
                  <a:cs typeface="Arial"/>
                  <a:sym typeface="Arial"/>
                </a:rPr>
                <a:t>General advice</a:t>
              </a:r>
              <a:endParaRPr/>
            </a:p>
          </p:txBody>
        </p:sp>
      </p:grpSp>
      <p:cxnSp>
        <p:nvCxnSpPr>
          <p:cNvPr id="122" name="Google Shape;122;p45"/>
          <p:cNvCxnSpPr/>
          <p:nvPr/>
        </p:nvCxnSpPr>
        <p:spPr>
          <a:xfrm>
            <a:off x="6814457" y="1330078"/>
            <a:ext cx="0" cy="4731542"/>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hree Circles">
  <p:cSld name="Three Circles">
    <p:spTree>
      <p:nvGrpSpPr>
        <p:cNvPr id="1" name="Shape 965"/>
        <p:cNvGrpSpPr/>
        <p:nvPr/>
      </p:nvGrpSpPr>
      <p:grpSpPr>
        <a:xfrm>
          <a:off x="0" y="0"/>
          <a:ext cx="0" cy="0"/>
          <a:chOff x="0" y="0"/>
          <a:chExt cx="0" cy="0"/>
        </a:xfrm>
      </p:grpSpPr>
      <p:grpSp>
        <p:nvGrpSpPr>
          <p:cNvPr id="966" name="Google Shape;966;p110"/>
          <p:cNvGrpSpPr/>
          <p:nvPr/>
        </p:nvGrpSpPr>
        <p:grpSpPr>
          <a:xfrm>
            <a:off x="12146280" y="-4"/>
            <a:ext cx="45723" cy="6858008"/>
            <a:chOff x="-1" y="-2"/>
            <a:chExt cx="45722" cy="6858006"/>
          </a:xfrm>
        </p:grpSpPr>
        <p:sp>
          <p:nvSpPr>
            <p:cNvPr id="967" name="Google Shape;967;p110"/>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68" name="Google Shape;968;p110"/>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969" name="Google Shape;969;p110"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970" name="Google Shape;970;p110"/>
          <p:cNvGrpSpPr/>
          <p:nvPr/>
        </p:nvGrpSpPr>
        <p:grpSpPr>
          <a:xfrm>
            <a:off x="-4" y="-4"/>
            <a:ext cx="45724" cy="6858003"/>
            <a:chOff x="-2" y="-2"/>
            <a:chExt cx="45722" cy="6858002"/>
          </a:xfrm>
        </p:grpSpPr>
        <p:sp>
          <p:nvSpPr>
            <p:cNvPr id="971" name="Google Shape;971;p110"/>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72" name="Google Shape;972;p110"/>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73" name="Google Shape;973;p110"/>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974" name="Google Shape;974;p110"/>
          <p:cNvSpPr txBox="1">
            <a:spLocks noGrp="1"/>
          </p:cNvSpPr>
          <p:nvPr>
            <p:ph type="body" idx="1"/>
          </p:nvPr>
        </p:nvSpPr>
        <p:spPr>
          <a:xfrm>
            <a:off x="1218398" y="2088968"/>
            <a:ext cx="2788922" cy="2788922"/>
          </a:xfrm>
          <a:prstGeom prst="rect">
            <a:avLst/>
          </a:prstGeom>
          <a:solidFill>
            <a:schemeClr val="accent3"/>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75" name="Google Shape;975;p110"/>
          <p:cNvSpPr txBox="1">
            <a:spLocks noGrp="1"/>
          </p:cNvSpPr>
          <p:nvPr>
            <p:ph type="body" idx="2"/>
          </p:nvPr>
        </p:nvSpPr>
        <p:spPr>
          <a:xfrm>
            <a:off x="5109967" y="2497396"/>
            <a:ext cx="1972067" cy="1972066"/>
          </a:xfrm>
          <a:prstGeom prst="rect">
            <a:avLst/>
          </a:prstGeom>
          <a:solidFill>
            <a:schemeClr val="accent5"/>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76" name="Google Shape;976;p110"/>
          <p:cNvSpPr txBox="1">
            <a:spLocks noGrp="1"/>
          </p:cNvSpPr>
          <p:nvPr>
            <p:ph type="body" idx="3"/>
          </p:nvPr>
        </p:nvSpPr>
        <p:spPr>
          <a:xfrm>
            <a:off x="8593108" y="2497396"/>
            <a:ext cx="1972066" cy="1972066"/>
          </a:xfrm>
          <a:prstGeom prst="rect">
            <a:avLst/>
          </a:prstGeom>
          <a:solidFill>
            <a:schemeClr val="accent6"/>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77" name="Google Shape;977;p110"/>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hree Circles with Image (horizontal)">
  <p:cSld name="Three Circles with Image (horizontal)">
    <p:spTree>
      <p:nvGrpSpPr>
        <p:cNvPr id="1" name="Shape 978"/>
        <p:cNvGrpSpPr/>
        <p:nvPr/>
      </p:nvGrpSpPr>
      <p:grpSpPr>
        <a:xfrm>
          <a:off x="0" y="0"/>
          <a:ext cx="0" cy="0"/>
          <a:chOff x="0" y="0"/>
          <a:chExt cx="0" cy="0"/>
        </a:xfrm>
      </p:grpSpPr>
      <p:grpSp>
        <p:nvGrpSpPr>
          <p:cNvPr id="979" name="Google Shape;979;p111"/>
          <p:cNvGrpSpPr/>
          <p:nvPr/>
        </p:nvGrpSpPr>
        <p:grpSpPr>
          <a:xfrm>
            <a:off x="12146280" y="-4"/>
            <a:ext cx="45723" cy="6858008"/>
            <a:chOff x="-1" y="-2"/>
            <a:chExt cx="45722" cy="6858006"/>
          </a:xfrm>
        </p:grpSpPr>
        <p:sp>
          <p:nvSpPr>
            <p:cNvPr id="980" name="Google Shape;980;p111"/>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81" name="Google Shape;981;p111"/>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982" name="Google Shape;982;p111"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983" name="Google Shape;983;p111"/>
          <p:cNvGrpSpPr/>
          <p:nvPr/>
        </p:nvGrpSpPr>
        <p:grpSpPr>
          <a:xfrm>
            <a:off x="-4" y="-4"/>
            <a:ext cx="45724" cy="6858003"/>
            <a:chOff x="-2" y="-2"/>
            <a:chExt cx="45722" cy="6858002"/>
          </a:xfrm>
        </p:grpSpPr>
        <p:sp>
          <p:nvSpPr>
            <p:cNvPr id="984" name="Google Shape;984;p111"/>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85" name="Google Shape;985;p111"/>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86" name="Google Shape;986;p111"/>
          <p:cNvSpPr>
            <a:spLocks noGrp="1"/>
          </p:cNvSpPr>
          <p:nvPr>
            <p:ph type="pic" idx="2"/>
          </p:nvPr>
        </p:nvSpPr>
        <p:spPr>
          <a:xfrm>
            <a:off x="47244" y="3429000"/>
            <a:ext cx="12097512" cy="3429000"/>
          </a:xfrm>
          <a:prstGeom prst="rect">
            <a:avLst/>
          </a:prstGeom>
          <a:noFill/>
          <a:ln>
            <a:noFill/>
          </a:ln>
        </p:spPr>
      </p:sp>
      <p:sp>
        <p:nvSpPr>
          <p:cNvPr id="987" name="Google Shape;987;p111"/>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988" name="Google Shape;988;p111"/>
          <p:cNvSpPr txBox="1">
            <a:spLocks noGrp="1"/>
          </p:cNvSpPr>
          <p:nvPr>
            <p:ph type="body" idx="1"/>
          </p:nvPr>
        </p:nvSpPr>
        <p:spPr>
          <a:xfrm>
            <a:off x="1218398" y="1893018"/>
            <a:ext cx="2788922" cy="2788922"/>
          </a:xfrm>
          <a:prstGeom prst="rect">
            <a:avLst/>
          </a:prstGeom>
          <a:solidFill>
            <a:schemeClr val="accent3"/>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89" name="Google Shape;989;p111"/>
          <p:cNvSpPr txBox="1">
            <a:spLocks noGrp="1"/>
          </p:cNvSpPr>
          <p:nvPr>
            <p:ph type="body" idx="3"/>
          </p:nvPr>
        </p:nvSpPr>
        <p:spPr>
          <a:xfrm>
            <a:off x="5109967" y="2301446"/>
            <a:ext cx="1972067" cy="1972067"/>
          </a:xfrm>
          <a:prstGeom prst="rect">
            <a:avLst/>
          </a:prstGeom>
          <a:solidFill>
            <a:schemeClr val="accent5"/>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990" name="Google Shape;990;p111"/>
          <p:cNvSpPr txBox="1">
            <a:spLocks noGrp="1"/>
          </p:cNvSpPr>
          <p:nvPr>
            <p:ph type="body" idx="4"/>
          </p:nvPr>
        </p:nvSpPr>
        <p:spPr>
          <a:xfrm>
            <a:off x="8593108" y="2301446"/>
            <a:ext cx="1972066" cy="1972067"/>
          </a:xfrm>
          <a:prstGeom prst="rect">
            <a:avLst/>
          </a:prstGeom>
          <a:solidFill>
            <a:schemeClr val="accent6"/>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991" name="Google Shape;991;p111"/>
          <p:cNvGrpSpPr/>
          <p:nvPr/>
        </p:nvGrpSpPr>
        <p:grpSpPr>
          <a:xfrm>
            <a:off x="12254601" y="-1"/>
            <a:ext cx="2377444" cy="4158346"/>
            <a:chOff x="-1" y="-1"/>
            <a:chExt cx="2377443" cy="4158344"/>
          </a:xfrm>
        </p:grpSpPr>
        <p:sp>
          <p:nvSpPr>
            <p:cNvPr id="992" name="Google Shape;992;p111"/>
            <p:cNvSpPr/>
            <p:nvPr/>
          </p:nvSpPr>
          <p:spPr>
            <a:xfrm>
              <a:off x="-1" y="0"/>
              <a:ext cx="2377443" cy="415834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3" name="Google Shape;993;p111"/>
            <p:cNvSpPr txBox="1"/>
            <p:nvPr/>
          </p:nvSpPr>
          <p:spPr>
            <a:xfrm>
              <a:off x="-1" y="-1"/>
              <a:ext cx="2377443" cy="3796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circles, simply right-click image and “send to back”.</a:t>
              </a:r>
              <a:endParaRPr/>
            </a:p>
          </p:txBody>
        </p:sp>
      </p:grpSp>
      <p:sp>
        <p:nvSpPr>
          <p:cNvPr id="994" name="Google Shape;994;p111"/>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hree Rectangles with Image">
  <p:cSld name="Three Rectangles with Image">
    <p:spTree>
      <p:nvGrpSpPr>
        <p:cNvPr id="1" name="Shape 995"/>
        <p:cNvGrpSpPr/>
        <p:nvPr/>
      </p:nvGrpSpPr>
      <p:grpSpPr>
        <a:xfrm>
          <a:off x="0" y="0"/>
          <a:ext cx="0" cy="0"/>
          <a:chOff x="0" y="0"/>
          <a:chExt cx="0" cy="0"/>
        </a:xfrm>
      </p:grpSpPr>
      <p:grpSp>
        <p:nvGrpSpPr>
          <p:cNvPr id="996" name="Google Shape;996;p112"/>
          <p:cNvGrpSpPr/>
          <p:nvPr/>
        </p:nvGrpSpPr>
        <p:grpSpPr>
          <a:xfrm>
            <a:off x="12146280" y="-4"/>
            <a:ext cx="45723" cy="6858008"/>
            <a:chOff x="-1" y="-2"/>
            <a:chExt cx="45722" cy="6858006"/>
          </a:xfrm>
        </p:grpSpPr>
        <p:sp>
          <p:nvSpPr>
            <p:cNvPr id="997" name="Google Shape;997;p112"/>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98" name="Google Shape;998;p112"/>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999" name="Google Shape;999;p112"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000" name="Google Shape;1000;p112"/>
          <p:cNvGrpSpPr/>
          <p:nvPr/>
        </p:nvGrpSpPr>
        <p:grpSpPr>
          <a:xfrm>
            <a:off x="-4" y="-4"/>
            <a:ext cx="45724" cy="6858003"/>
            <a:chOff x="-2" y="-2"/>
            <a:chExt cx="45722" cy="6858002"/>
          </a:xfrm>
        </p:grpSpPr>
        <p:sp>
          <p:nvSpPr>
            <p:cNvPr id="1001" name="Google Shape;1001;p112"/>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02" name="Google Shape;1002;p112"/>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03" name="Google Shape;1003;p112"/>
          <p:cNvSpPr>
            <a:spLocks noGrp="1"/>
          </p:cNvSpPr>
          <p:nvPr>
            <p:ph type="pic" idx="2"/>
          </p:nvPr>
        </p:nvSpPr>
        <p:spPr>
          <a:xfrm>
            <a:off x="47244" y="3429000"/>
            <a:ext cx="12097512" cy="3429000"/>
          </a:xfrm>
          <a:prstGeom prst="rect">
            <a:avLst/>
          </a:prstGeom>
          <a:noFill/>
          <a:ln>
            <a:noFill/>
          </a:ln>
        </p:spPr>
      </p:sp>
      <p:sp>
        <p:nvSpPr>
          <p:cNvPr id="1004" name="Google Shape;1004;p112"/>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005" name="Google Shape;1005;p112"/>
          <p:cNvSpPr txBox="1">
            <a:spLocks noGrp="1"/>
          </p:cNvSpPr>
          <p:nvPr>
            <p:ph type="body" idx="1"/>
          </p:nvPr>
        </p:nvSpPr>
        <p:spPr>
          <a:xfrm>
            <a:off x="572318" y="2078082"/>
            <a:ext cx="3332406" cy="2483039"/>
          </a:xfrm>
          <a:prstGeom prst="rect">
            <a:avLst/>
          </a:prstGeom>
          <a:solidFill>
            <a:schemeClr val="accent3">
              <a:alpha val="94901"/>
            </a:schemeClr>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06" name="Google Shape;1006;p112"/>
          <p:cNvSpPr txBox="1">
            <a:spLocks noGrp="1"/>
          </p:cNvSpPr>
          <p:nvPr>
            <p:ph type="body" idx="3"/>
          </p:nvPr>
        </p:nvSpPr>
        <p:spPr>
          <a:xfrm>
            <a:off x="4551009" y="2199294"/>
            <a:ext cx="3089981" cy="2240615"/>
          </a:xfrm>
          <a:prstGeom prst="rect">
            <a:avLst/>
          </a:prstGeom>
          <a:solidFill>
            <a:schemeClr val="accent5">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07" name="Google Shape;1007;p112"/>
          <p:cNvSpPr txBox="1">
            <a:spLocks noGrp="1"/>
          </p:cNvSpPr>
          <p:nvPr>
            <p:ph type="body" idx="4"/>
          </p:nvPr>
        </p:nvSpPr>
        <p:spPr>
          <a:xfrm>
            <a:off x="8408489" y="2199294"/>
            <a:ext cx="3089982" cy="2240615"/>
          </a:xfrm>
          <a:prstGeom prst="rect">
            <a:avLst/>
          </a:prstGeom>
          <a:solidFill>
            <a:schemeClr val="accent6">
              <a:alpha val="94901"/>
            </a:schemeClr>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008" name="Google Shape;1008;p112"/>
          <p:cNvGrpSpPr/>
          <p:nvPr/>
        </p:nvGrpSpPr>
        <p:grpSpPr>
          <a:xfrm>
            <a:off x="12254601" y="-1"/>
            <a:ext cx="2377444" cy="4158346"/>
            <a:chOff x="-1" y="-1"/>
            <a:chExt cx="2377443" cy="4158344"/>
          </a:xfrm>
        </p:grpSpPr>
        <p:sp>
          <p:nvSpPr>
            <p:cNvPr id="1009" name="Google Shape;1009;p112"/>
            <p:cNvSpPr/>
            <p:nvPr/>
          </p:nvSpPr>
          <p:spPr>
            <a:xfrm>
              <a:off x="-1" y="0"/>
              <a:ext cx="2377443" cy="415834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0" name="Google Shape;1010;p112"/>
            <p:cNvSpPr txBox="1"/>
            <p:nvPr/>
          </p:nvSpPr>
          <p:spPr>
            <a:xfrm>
              <a:off x="-1" y="-1"/>
              <a:ext cx="2377443" cy="3796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shapes, simply right-click image and “send to back”.</a:t>
              </a:r>
              <a:endParaRPr/>
            </a:p>
          </p:txBody>
        </p:sp>
      </p:grpSp>
      <p:sp>
        <p:nvSpPr>
          <p:cNvPr id="1011" name="Google Shape;1011;p112"/>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Four Circles">
  <p:cSld name="Four Circles">
    <p:spTree>
      <p:nvGrpSpPr>
        <p:cNvPr id="1" name="Shape 1012"/>
        <p:cNvGrpSpPr/>
        <p:nvPr/>
      </p:nvGrpSpPr>
      <p:grpSpPr>
        <a:xfrm>
          <a:off x="0" y="0"/>
          <a:ext cx="0" cy="0"/>
          <a:chOff x="0" y="0"/>
          <a:chExt cx="0" cy="0"/>
        </a:xfrm>
      </p:grpSpPr>
      <p:grpSp>
        <p:nvGrpSpPr>
          <p:cNvPr id="1013" name="Google Shape;1013;p113"/>
          <p:cNvGrpSpPr/>
          <p:nvPr/>
        </p:nvGrpSpPr>
        <p:grpSpPr>
          <a:xfrm>
            <a:off x="12146280" y="-4"/>
            <a:ext cx="45723" cy="6858008"/>
            <a:chOff x="-1" y="-2"/>
            <a:chExt cx="45722" cy="6858006"/>
          </a:xfrm>
        </p:grpSpPr>
        <p:sp>
          <p:nvSpPr>
            <p:cNvPr id="1014" name="Google Shape;1014;p113"/>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15" name="Google Shape;1015;p113"/>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016" name="Google Shape;1016;p113"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017" name="Google Shape;1017;p113"/>
          <p:cNvGrpSpPr/>
          <p:nvPr/>
        </p:nvGrpSpPr>
        <p:grpSpPr>
          <a:xfrm>
            <a:off x="-4" y="-4"/>
            <a:ext cx="45724" cy="6858003"/>
            <a:chOff x="-2" y="-2"/>
            <a:chExt cx="45722" cy="6858002"/>
          </a:xfrm>
        </p:grpSpPr>
        <p:sp>
          <p:nvSpPr>
            <p:cNvPr id="1018" name="Google Shape;1018;p113"/>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19" name="Google Shape;1019;p113"/>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20" name="Google Shape;1020;p113"/>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021" name="Google Shape;1021;p113"/>
          <p:cNvSpPr txBox="1">
            <a:spLocks noGrp="1"/>
          </p:cNvSpPr>
          <p:nvPr>
            <p:ph type="body" idx="1"/>
          </p:nvPr>
        </p:nvSpPr>
        <p:spPr>
          <a:xfrm>
            <a:off x="606551" y="2243515"/>
            <a:ext cx="2423399" cy="2423399"/>
          </a:xfrm>
          <a:prstGeom prst="rect">
            <a:avLst/>
          </a:prstGeom>
          <a:solidFill>
            <a:schemeClr val="accent3"/>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400"/>
              <a:buFont typeface="Arial"/>
              <a:buNone/>
              <a:defRPr sz="2400">
                <a:solidFill>
                  <a:srgbClr val="FFFFFF"/>
                </a:solidFill>
              </a:defRPr>
            </a:lvl1pPr>
            <a:lvl2pPr marL="914400" lvl="1" indent="-228600" algn="ctr">
              <a:lnSpc>
                <a:spcPct val="90000"/>
              </a:lnSpc>
              <a:spcBef>
                <a:spcPts val="0"/>
              </a:spcBef>
              <a:spcAft>
                <a:spcPts val="0"/>
              </a:spcAft>
              <a:buClr>
                <a:srgbClr val="FFFFFF"/>
              </a:buClr>
              <a:buSzPts val="2400"/>
              <a:buFont typeface="Arial"/>
              <a:buNone/>
              <a:defRPr sz="2400">
                <a:solidFill>
                  <a:srgbClr val="FFFFFF"/>
                </a:solidFill>
              </a:defRPr>
            </a:lvl2pPr>
            <a:lvl3pPr marL="1371600" lvl="2" indent="-228600" algn="ctr">
              <a:lnSpc>
                <a:spcPct val="90000"/>
              </a:lnSpc>
              <a:spcBef>
                <a:spcPts val="0"/>
              </a:spcBef>
              <a:spcAft>
                <a:spcPts val="0"/>
              </a:spcAft>
              <a:buClr>
                <a:srgbClr val="FFFFFF"/>
              </a:buClr>
              <a:buSzPts val="2400"/>
              <a:buFont typeface="Arial"/>
              <a:buNone/>
              <a:defRPr sz="2400">
                <a:solidFill>
                  <a:srgbClr val="FFFFFF"/>
                </a:solidFill>
              </a:defRPr>
            </a:lvl3pPr>
            <a:lvl4pPr marL="1828800" lvl="3" indent="-228600" algn="ctr">
              <a:lnSpc>
                <a:spcPct val="90000"/>
              </a:lnSpc>
              <a:spcBef>
                <a:spcPts val="0"/>
              </a:spcBef>
              <a:spcAft>
                <a:spcPts val="0"/>
              </a:spcAft>
              <a:buClr>
                <a:srgbClr val="FFFFFF"/>
              </a:buClr>
              <a:buSzPts val="2400"/>
              <a:buFont typeface="Arial"/>
              <a:buNone/>
              <a:defRPr sz="2400">
                <a:solidFill>
                  <a:srgbClr val="FFFFFF"/>
                </a:solidFill>
              </a:defRPr>
            </a:lvl4pPr>
            <a:lvl5pPr marL="2286000" lvl="4" indent="-228600" algn="ctr">
              <a:lnSpc>
                <a:spcPct val="90000"/>
              </a:lnSpc>
              <a:spcBef>
                <a:spcPts val="0"/>
              </a:spcBef>
              <a:spcAft>
                <a:spcPts val="0"/>
              </a:spcAft>
              <a:buClr>
                <a:srgbClr val="FFFFFF"/>
              </a:buClr>
              <a:buSzPts val="2400"/>
              <a:buFont typeface="Arial"/>
              <a:buNone/>
              <a:defRPr sz="2400">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22" name="Google Shape;1022;p113"/>
          <p:cNvSpPr txBox="1">
            <a:spLocks noGrp="1"/>
          </p:cNvSpPr>
          <p:nvPr>
            <p:ph type="body" idx="2"/>
          </p:nvPr>
        </p:nvSpPr>
        <p:spPr>
          <a:xfrm>
            <a:off x="3728120" y="2598414"/>
            <a:ext cx="1713603" cy="1713603"/>
          </a:xfrm>
          <a:prstGeom prst="rect">
            <a:avLst/>
          </a:prstGeom>
          <a:solidFill>
            <a:schemeClr val="accent5"/>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23" name="Google Shape;1023;p113"/>
          <p:cNvSpPr txBox="1">
            <a:spLocks noGrp="1"/>
          </p:cNvSpPr>
          <p:nvPr>
            <p:ph type="body" idx="3"/>
          </p:nvPr>
        </p:nvSpPr>
        <p:spPr>
          <a:xfrm>
            <a:off x="6494788" y="2598414"/>
            <a:ext cx="1713604" cy="1713603"/>
          </a:xfrm>
          <a:prstGeom prst="rect">
            <a:avLst/>
          </a:prstGeom>
          <a:solidFill>
            <a:schemeClr val="accent4"/>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24" name="Google Shape;1024;p113"/>
          <p:cNvSpPr txBox="1">
            <a:spLocks noGrp="1"/>
          </p:cNvSpPr>
          <p:nvPr>
            <p:ph type="body" idx="4"/>
          </p:nvPr>
        </p:nvSpPr>
        <p:spPr>
          <a:xfrm>
            <a:off x="9261461" y="2598414"/>
            <a:ext cx="1713603" cy="1713603"/>
          </a:xfrm>
          <a:prstGeom prst="rect">
            <a:avLst/>
          </a:prstGeom>
          <a:solidFill>
            <a:schemeClr val="accent6"/>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25" name="Google Shape;1025;p11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Four Rectangles Matrix">
  <p:cSld name="Four Rectangles Matrix">
    <p:spTree>
      <p:nvGrpSpPr>
        <p:cNvPr id="1" name="Shape 1026"/>
        <p:cNvGrpSpPr/>
        <p:nvPr/>
      </p:nvGrpSpPr>
      <p:grpSpPr>
        <a:xfrm>
          <a:off x="0" y="0"/>
          <a:ext cx="0" cy="0"/>
          <a:chOff x="0" y="0"/>
          <a:chExt cx="0" cy="0"/>
        </a:xfrm>
      </p:grpSpPr>
      <p:grpSp>
        <p:nvGrpSpPr>
          <p:cNvPr id="1027" name="Google Shape;1027;p114"/>
          <p:cNvGrpSpPr/>
          <p:nvPr/>
        </p:nvGrpSpPr>
        <p:grpSpPr>
          <a:xfrm>
            <a:off x="12146280" y="-4"/>
            <a:ext cx="45723" cy="6858008"/>
            <a:chOff x="-1" y="-2"/>
            <a:chExt cx="45722" cy="6858006"/>
          </a:xfrm>
        </p:grpSpPr>
        <p:sp>
          <p:nvSpPr>
            <p:cNvPr id="1028" name="Google Shape;1028;p114"/>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29" name="Google Shape;1029;p114"/>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030" name="Google Shape;1030;p114"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031" name="Google Shape;1031;p114"/>
          <p:cNvGrpSpPr/>
          <p:nvPr/>
        </p:nvGrpSpPr>
        <p:grpSpPr>
          <a:xfrm>
            <a:off x="-4" y="-4"/>
            <a:ext cx="45724" cy="6858003"/>
            <a:chOff x="-2" y="-2"/>
            <a:chExt cx="45722" cy="6858002"/>
          </a:xfrm>
        </p:grpSpPr>
        <p:sp>
          <p:nvSpPr>
            <p:cNvPr id="1032" name="Google Shape;1032;p114"/>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33" name="Google Shape;1033;p114"/>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34" name="Google Shape;1034;p114"/>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035" name="Google Shape;1035;p114"/>
          <p:cNvSpPr txBox="1">
            <a:spLocks noGrp="1"/>
          </p:cNvSpPr>
          <p:nvPr>
            <p:ph type="body" idx="1"/>
          </p:nvPr>
        </p:nvSpPr>
        <p:spPr>
          <a:xfrm>
            <a:off x="2534742" y="1358928"/>
            <a:ext cx="3269712" cy="2121042"/>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228600" algn="ctr">
              <a:lnSpc>
                <a:spcPct val="90000"/>
              </a:lnSpc>
              <a:spcBef>
                <a:spcPts val="0"/>
              </a:spcBef>
              <a:spcAft>
                <a:spcPts val="0"/>
              </a:spcAft>
              <a:buClr>
                <a:srgbClr val="FFFFFF"/>
              </a:buClr>
              <a:buSzPts val="2600"/>
              <a:buFont typeface="Arial"/>
              <a:buNone/>
              <a:defRPr sz="2600" b="1">
                <a:solidFill>
                  <a:srgbClr val="FFFFFF"/>
                </a:solidFill>
              </a:defRPr>
            </a:lvl1pPr>
            <a:lvl2pPr marL="914400" lvl="1" indent="-228600" algn="ctr">
              <a:lnSpc>
                <a:spcPct val="90000"/>
              </a:lnSpc>
              <a:spcBef>
                <a:spcPts val="0"/>
              </a:spcBef>
              <a:spcAft>
                <a:spcPts val="0"/>
              </a:spcAft>
              <a:buClr>
                <a:srgbClr val="FFFFFF"/>
              </a:buClr>
              <a:buSzPts val="2600"/>
              <a:buFont typeface="Arial"/>
              <a:buNone/>
              <a:defRPr sz="2600" b="1">
                <a:solidFill>
                  <a:srgbClr val="FFFFFF"/>
                </a:solidFill>
              </a:defRPr>
            </a:lvl2pPr>
            <a:lvl3pPr marL="1371600" lvl="2" indent="-228600" algn="ctr">
              <a:lnSpc>
                <a:spcPct val="90000"/>
              </a:lnSpc>
              <a:spcBef>
                <a:spcPts val="0"/>
              </a:spcBef>
              <a:spcAft>
                <a:spcPts val="0"/>
              </a:spcAft>
              <a:buClr>
                <a:srgbClr val="FFFFFF"/>
              </a:buClr>
              <a:buSzPts val="2600"/>
              <a:buFont typeface="Arial"/>
              <a:buNone/>
              <a:defRPr sz="2600" b="1">
                <a:solidFill>
                  <a:srgbClr val="FFFFFF"/>
                </a:solidFill>
              </a:defRPr>
            </a:lvl3pPr>
            <a:lvl4pPr marL="1828800" lvl="3" indent="-228600" algn="ctr">
              <a:lnSpc>
                <a:spcPct val="90000"/>
              </a:lnSpc>
              <a:spcBef>
                <a:spcPts val="0"/>
              </a:spcBef>
              <a:spcAft>
                <a:spcPts val="0"/>
              </a:spcAft>
              <a:buClr>
                <a:srgbClr val="FFFFFF"/>
              </a:buClr>
              <a:buSzPts val="2600"/>
              <a:buFont typeface="Arial"/>
              <a:buNone/>
              <a:defRPr sz="2600" b="1">
                <a:solidFill>
                  <a:srgbClr val="FFFFFF"/>
                </a:solidFill>
              </a:defRPr>
            </a:lvl4pPr>
            <a:lvl5pPr marL="2286000" lvl="4" indent="-228600" algn="ctr">
              <a:lnSpc>
                <a:spcPct val="90000"/>
              </a:lnSpc>
              <a:spcBef>
                <a:spcPts val="0"/>
              </a:spcBef>
              <a:spcAft>
                <a:spcPts val="0"/>
              </a:spcAft>
              <a:buClr>
                <a:srgbClr val="FFFFFF"/>
              </a:buClr>
              <a:buSzPts val="2600"/>
              <a:buFont typeface="Arial"/>
              <a:buNone/>
              <a:defRPr sz="26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36" name="Google Shape;1036;p114"/>
          <p:cNvSpPr txBox="1">
            <a:spLocks noGrp="1"/>
          </p:cNvSpPr>
          <p:nvPr>
            <p:ph type="body" idx="2"/>
          </p:nvPr>
        </p:nvSpPr>
        <p:spPr>
          <a:xfrm>
            <a:off x="6433556" y="1413864"/>
            <a:ext cx="3157292" cy="2008623"/>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37" name="Google Shape;1037;p114"/>
          <p:cNvSpPr txBox="1">
            <a:spLocks noGrp="1"/>
          </p:cNvSpPr>
          <p:nvPr>
            <p:ph type="body" idx="3"/>
          </p:nvPr>
        </p:nvSpPr>
        <p:spPr>
          <a:xfrm>
            <a:off x="2590951" y="3884233"/>
            <a:ext cx="3157292" cy="2008623"/>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38" name="Google Shape;1038;p114"/>
          <p:cNvSpPr txBox="1">
            <a:spLocks noGrp="1"/>
          </p:cNvSpPr>
          <p:nvPr>
            <p:ph type="body" idx="4"/>
          </p:nvPr>
        </p:nvSpPr>
        <p:spPr>
          <a:xfrm>
            <a:off x="6433556" y="3884233"/>
            <a:ext cx="3157292" cy="2008623"/>
          </a:xfrm>
          <a:prstGeom prst="rect">
            <a:avLst/>
          </a:prstGeom>
          <a:solidFill>
            <a:schemeClr val="accent1"/>
          </a:solidFill>
          <a:ln>
            <a:noFill/>
          </a:ln>
        </p:spPr>
        <p:txBody>
          <a:bodyPr spcFirstLastPara="1" wrap="square" lIns="182875" tIns="182875" rIns="182875" bIns="182875"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39" name="Google Shape;1039;p11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hree Steps">
  <p:cSld name="Three Steps">
    <p:spTree>
      <p:nvGrpSpPr>
        <p:cNvPr id="1" name="Shape 1040"/>
        <p:cNvGrpSpPr/>
        <p:nvPr/>
      </p:nvGrpSpPr>
      <p:grpSpPr>
        <a:xfrm>
          <a:off x="0" y="0"/>
          <a:ext cx="0" cy="0"/>
          <a:chOff x="0" y="0"/>
          <a:chExt cx="0" cy="0"/>
        </a:xfrm>
      </p:grpSpPr>
      <p:grpSp>
        <p:nvGrpSpPr>
          <p:cNvPr id="1041" name="Google Shape;1041;p115"/>
          <p:cNvGrpSpPr/>
          <p:nvPr/>
        </p:nvGrpSpPr>
        <p:grpSpPr>
          <a:xfrm>
            <a:off x="12146280" y="-4"/>
            <a:ext cx="45723" cy="6858008"/>
            <a:chOff x="-1" y="-2"/>
            <a:chExt cx="45722" cy="6858006"/>
          </a:xfrm>
        </p:grpSpPr>
        <p:sp>
          <p:nvSpPr>
            <p:cNvPr id="1042" name="Google Shape;1042;p115"/>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3" name="Google Shape;1043;p115"/>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044" name="Google Shape;1044;p115"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045" name="Google Shape;1045;p115"/>
          <p:cNvGrpSpPr/>
          <p:nvPr/>
        </p:nvGrpSpPr>
        <p:grpSpPr>
          <a:xfrm>
            <a:off x="-4" y="-4"/>
            <a:ext cx="45724" cy="6858003"/>
            <a:chOff x="-2" y="-2"/>
            <a:chExt cx="45722" cy="6858002"/>
          </a:xfrm>
        </p:grpSpPr>
        <p:sp>
          <p:nvSpPr>
            <p:cNvPr id="1046" name="Google Shape;1046;p115"/>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7" name="Google Shape;1047;p115"/>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48" name="Google Shape;1048;p115"/>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049" name="Google Shape;1049;p115"/>
          <p:cNvSpPr txBox="1">
            <a:spLocks noGrp="1"/>
          </p:cNvSpPr>
          <p:nvPr>
            <p:ph type="body" idx="1"/>
          </p:nvPr>
        </p:nvSpPr>
        <p:spPr>
          <a:xfrm>
            <a:off x="1218398" y="1729738"/>
            <a:ext cx="2788922" cy="2788923"/>
          </a:xfrm>
          <a:prstGeom prst="rect">
            <a:avLst/>
          </a:prstGeom>
          <a:solidFill>
            <a:schemeClr val="accent4"/>
          </a:solidFill>
          <a:ln>
            <a:noFill/>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50" name="Google Shape;1050;p115"/>
          <p:cNvSpPr txBox="1">
            <a:spLocks noGrp="1"/>
          </p:cNvSpPr>
          <p:nvPr>
            <p:ph type="body" idx="2"/>
          </p:nvPr>
        </p:nvSpPr>
        <p:spPr>
          <a:xfrm>
            <a:off x="5109967" y="3226741"/>
            <a:ext cx="1972067" cy="1972067"/>
          </a:xfrm>
          <a:prstGeom prst="rect">
            <a:avLst/>
          </a:prstGeom>
          <a:solidFill>
            <a:schemeClr val="accent5"/>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51" name="Google Shape;1051;p115"/>
          <p:cNvSpPr txBox="1">
            <a:spLocks noGrp="1"/>
          </p:cNvSpPr>
          <p:nvPr>
            <p:ph type="body" idx="3"/>
          </p:nvPr>
        </p:nvSpPr>
        <p:spPr>
          <a:xfrm>
            <a:off x="8593108" y="2138166"/>
            <a:ext cx="1972066" cy="1972067"/>
          </a:xfrm>
          <a:prstGeom prst="rect">
            <a:avLst/>
          </a:prstGeom>
          <a:solidFill>
            <a:schemeClr val="accent6"/>
          </a:solidFill>
          <a:ln>
            <a:noFill/>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52" name="Google Shape;1052;p115"/>
          <p:cNvSpPr/>
          <p:nvPr/>
        </p:nvSpPr>
        <p:spPr>
          <a:xfrm rot="1634861">
            <a:off x="3775664" y="2214809"/>
            <a:ext cx="1523988" cy="238952"/>
          </a:xfrm>
          <a:custGeom>
            <a:avLst/>
            <a:gdLst/>
            <a:ahLst/>
            <a:cxnLst/>
            <a:rect l="l" t="t" r="r" b="b"/>
            <a:pathLst>
              <a:path w="21600" h="17273" extrusionOk="0">
                <a:moveTo>
                  <a:pt x="0" y="13269"/>
                </a:moveTo>
                <a:cubicBezTo>
                  <a:pt x="4199" y="-1243"/>
                  <a:pt x="12217" y="-4327"/>
                  <a:pt x="17908" y="6381"/>
                </a:cubicBezTo>
                <a:cubicBezTo>
                  <a:pt x="19441" y="9266"/>
                  <a:pt x="20702" y="12987"/>
                  <a:pt x="21600" y="17273"/>
                </a:cubicBezTo>
              </a:path>
            </a:pathLst>
          </a:custGeom>
          <a:noFill/>
          <a:ln w="28575" cap="flat" cmpd="sng">
            <a:solidFill>
              <a:srgbClr val="BAC0C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53" name="Google Shape;1053;p115"/>
          <p:cNvSpPr/>
          <p:nvPr/>
        </p:nvSpPr>
        <p:spPr>
          <a:xfrm rot="9165139" flipH="1">
            <a:off x="7258808" y="4951895"/>
            <a:ext cx="1523988" cy="238952"/>
          </a:xfrm>
          <a:custGeom>
            <a:avLst/>
            <a:gdLst/>
            <a:ahLst/>
            <a:cxnLst/>
            <a:rect l="l" t="t" r="r" b="b"/>
            <a:pathLst>
              <a:path w="21600" h="17273" extrusionOk="0">
                <a:moveTo>
                  <a:pt x="0" y="13269"/>
                </a:moveTo>
                <a:cubicBezTo>
                  <a:pt x="4199" y="-1243"/>
                  <a:pt x="12217" y="-4327"/>
                  <a:pt x="17908" y="6381"/>
                </a:cubicBezTo>
                <a:cubicBezTo>
                  <a:pt x="19441" y="9266"/>
                  <a:pt x="20702" y="12987"/>
                  <a:pt x="21600" y="17273"/>
                </a:cubicBezTo>
              </a:path>
            </a:pathLst>
          </a:custGeom>
          <a:noFill/>
          <a:ln w="28575" cap="flat" cmpd="sng">
            <a:solidFill>
              <a:srgbClr val="BAC0C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1054" name="Google Shape;1054;p115"/>
          <p:cNvGrpSpPr/>
          <p:nvPr/>
        </p:nvGrpSpPr>
        <p:grpSpPr>
          <a:xfrm>
            <a:off x="12254601" y="-1"/>
            <a:ext cx="2377444" cy="2494725"/>
            <a:chOff x="-1" y="-1"/>
            <a:chExt cx="2377443" cy="2494723"/>
          </a:xfrm>
        </p:grpSpPr>
        <p:sp>
          <p:nvSpPr>
            <p:cNvPr id="1055" name="Google Shape;1055;p115"/>
            <p:cNvSpPr/>
            <p:nvPr/>
          </p:nvSpPr>
          <p:spPr>
            <a:xfrm>
              <a:off x="-1" y="0"/>
              <a:ext cx="2377443" cy="2494722"/>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6" name="Google Shape;1056;p115"/>
            <p:cNvSpPr txBox="1"/>
            <p:nvPr/>
          </p:nvSpPr>
          <p:spPr>
            <a:xfrm>
              <a:off x="-1" y="-1"/>
              <a:ext cx="2377443" cy="2272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Arrows are fixed in this slide and can’t be moved, i.e. keep your text concise to fit each circles since moving these around would break the layout.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Circle colors can easily be changed by changing Fill color.</a:t>
              </a:r>
              <a:endParaRPr/>
            </a:p>
          </p:txBody>
        </p:sp>
      </p:grpSp>
      <p:sp>
        <p:nvSpPr>
          <p:cNvPr id="1057" name="Google Shape;1057;p11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hree Circles with Image">
  <p:cSld name="Three Circles with Image">
    <p:spTree>
      <p:nvGrpSpPr>
        <p:cNvPr id="1" name="Shape 1058"/>
        <p:cNvGrpSpPr/>
        <p:nvPr/>
      </p:nvGrpSpPr>
      <p:grpSpPr>
        <a:xfrm>
          <a:off x="0" y="0"/>
          <a:ext cx="0" cy="0"/>
          <a:chOff x="0" y="0"/>
          <a:chExt cx="0" cy="0"/>
        </a:xfrm>
      </p:grpSpPr>
      <p:grpSp>
        <p:nvGrpSpPr>
          <p:cNvPr id="1059" name="Google Shape;1059;p116"/>
          <p:cNvGrpSpPr/>
          <p:nvPr/>
        </p:nvGrpSpPr>
        <p:grpSpPr>
          <a:xfrm>
            <a:off x="12146280" y="-4"/>
            <a:ext cx="45723" cy="6858008"/>
            <a:chOff x="-1" y="-2"/>
            <a:chExt cx="45722" cy="6858006"/>
          </a:xfrm>
        </p:grpSpPr>
        <p:sp>
          <p:nvSpPr>
            <p:cNvPr id="1060" name="Google Shape;1060;p116"/>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61" name="Google Shape;1061;p116"/>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062" name="Google Shape;1062;p116"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063" name="Google Shape;1063;p116"/>
          <p:cNvGrpSpPr/>
          <p:nvPr/>
        </p:nvGrpSpPr>
        <p:grpSpPr>
          <a:xfrm>
            <a:off x="-4" y="-4"/>
            <a:ext cx="45724" cy="6858003"/>
            <a:chOff x="-2" y="-2"/>
            <a:chExt cx="45722" cy="6858002"/>
          </a:xfrm>
        </p:grpSpPr>
        <p:sp>
          <p:nvSpPr>
            <p:cNvPr id="1064" name="Google Shape;1064;p116"/>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65" name="Google Shape;1065;p116"/>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66" name="Google Shape;1066;p116"/>
          <p:cNvSpPr>
            <a:spLocks noGrp="1"/>
          </p:cNvSpPr>
          <p:nvPr>
            <p:ph type="pic" idx="2"/>
          </p:nvPr>
        </p:nvSpPr>
        <p:spPr>
          <a:xfrm>
            <a:off x="7532596" y="0"/>
            <a:ext cx="4615861" cy="6858000"/>
          </a:xfrm>
          <a:prstGeom prst="rect">
            <a:avLst/>
          </a:prstGeom>
          <a:noFill/>
          <a:ln>
            <a:noFill/>
          </a:ln>
        </p:spPr>
      </p:sp>
      <p:sp>
        <p:nvSpPr>
          <p:cNvPr id="1067" name="Google Shape;1067;p116"/>
          <p:cNvSpPr txBox="1">
            <a:spLocks noGrp="1"/>
          </p:cNvSpPr>
          <p:nvPr>
            <p:ph type="title"/>
          </p:nvPr>
        </p:nvSpPr>
        <p:spPr>
          <a:xfrm>
            <a:off x="612648" y="344422"/>
            <a:ext cx="6466114"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068" name="Google Shape;1068;p116"/>
          <p:cNvSpPr txBox="1">
            <a:spLocks noGrp="1"/>
          </p:cNvSpPr>
          <p:nvPr>
            <p:ph type="body" idx="1"/>
          </p:nvPr>
        </p:nvSpPr>
        <p:spPr>
          <a:xfrm>
            <a:off x="995745" y="1499239"/>
            <a:ext cx="2788922" cy="2788923"/>
          </a:xfrm>
          <a:prstGeom prst="rect">
            <a:avLst/>
          </a:prstGeom>
          <a:solidFill>
            <a:schemeClr val="accent4"/>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rmAutofit/>
          </a:bodyPr>
          <a:lstStyle>
            <a:lvl1pPr marL="457200" lvl="0" indent="-228600" algn="ctr">
              <a:lnSpc>
                <a:spcPct val="90000"/>
              </a:lnSpc>
              <a:spcBef>
                <a:spcPts val="0"/>
              </a:spcBef>
              <a:spcAft>
                <a:spcPts val="0"/>
              </a:spcAft>
              <a:buClr>
                <a:srgbClr val="FFFFFF"/>
              </a:buClr>
              <a:buSzPts val="2800"/>
              <a:buFont typeface="Arial"/>
              <a:buNone/>
              <a:defRPr b="1">
                <a:solidFill>
                  <a:srgbClr val="FFFFFF"/>
                </a:solidFill>
              </a:defRPr>
            </a:lvl1pPr>
            <a:lvl2pPr marL="914400" lvl="1" indent="-228600" algn="ctr">
              <a:lnSpc>
                <a:spcPct val="90000"/>
              </a:lnSpc>
              <a:spcBef>
                <a:spcPts val="0"/>
              </a:spcBef>
              <a:spcAft>
                <a:spcPts val="0"/>
              </a:spcAft>
              <a:buClr>
                <a:srgbClr val="FFFFFF"/>
              </a:buClr>
              <a:buSzPts val="2800"/>
              <a:buFont typeface="Arial"/>
              <a:buNone/>
              <a:defRPr b="1">
                <a:solidFill>
                  <a:srgbClr val="FFFFFF"/>
                </a:solidFill>
              </a:defRPr>
            </a:lvl2pPr>
            <a:lvl3pPr marL="1371600" lvl="2" indent="-228600" algn="ctr">
              <a:lnSpc>
                <a:spcPct val="90000"/>
              </a:lnSpc>
              <a:spcBef>
                <a:spcPts val="0"/>
              </a:spcBef>
              <a:spcAft>
                <a:spcPts val="0"/>
              </a:spcAft>
              <a:buClr>
                <a:srgbClr val="FFFFFF"/>
              </a:buClr>
              <a:buSzPts val="2800"/>
              <a:buFont typeface="Arial"/>
              <a:buNone/>
              <a:defRPr b="1">
                <a:solidFill>
                  <a:srgbClr val="FFFFFF"/>
                </a:solidFill>
              </a:defRPr>
            </a:lvl3pPr>
            <a:lvl4pPr marL="1828800" lvl="3" indent="-228600" algn="ctr">
              <a:lnSpc>
                <a:spcPct val="90000"/>
              </a:lnSpc>
              <a:spcBef>
                <a:spcPts val="0"/>
              </a:spcBef>
              <a:spcAft>
                <a:spcPts val="0"/>
              </a:spcAft>
              <a:buClr>
                <a:srgbClr val="FFFFFF"/>
              </a:buClr>
              <a:buSzPts val="2800"/>
              <a:buFont typeface="Arial"/>
              <a:buNone/>
              <a:defRPr b="1">
                <a:solidFill>
                  <a:srgbClr val="FFFFFF"/>
                </a:solidFill>
              </a:defRPr>
            </a:lvl4pPr>
            <a:lvl5pPr marL="2286000" lvl="4" indent="-228600" algn="ctr">
              <a:lnSpc>
                <a:spcPct val="90000"/>
              </a:lnSpc>
              <a:spcBef>
                <a:spcPts val="0"/>
              </a:spcBef>
              <a:spcAft>
                <a:spcPts val="0"/>
              </a:spcAft>
              <a:buClr>
                <a:srgbClr val="FFFFFF"/>
              </a:buClr>
              <a:buSzPts val="2800"/>
              <a:buFont typeface="Arial"/>
              <a:buNone/>
              <a:defRPr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69" name="Google Shape;1069;p116"/>
          <p:cNvSpPr txBox="1">
            <a:spLocks noGrp="1"/>
          </p:cNvSpPr>
          <p:nvPr>
            <p:ph type="body" idx="3"/>
          </p:nvPr>
        </p:nvSpPr>
        <p:spPr>
          <a:xfrm>
            <a:off x="4091742" y="1907667"/>
            <a:ext cx="1972066" cy="1972066"/>
          </a:xfrm>
          <a:prstGeom prst="rect">
            <a:avLst/>
          </a:prstGeom>
          <a:solidFill>
            <a:schemeClr val="accent5"/>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70" name="Google Shape;1070;p116"/>
          <p:cNvSpPr txBox="1">
            <a:spLocks noGrp="1"/>
          </p:cNvSpPr>
          <p:nvPr>
            <p:ph type="body" idx="4"/>
          </p:nvPr>
        </p:nvSpPr>
        <p:spPr>
          <a:xfrm>
            <a:off x="2747480" y="3706795"/>
            <a:ext cx="1972068" cy="1972066"/>
          </a:xfrm>
          <a:prstGeom prst="rect">
            <a:avLst/>
          </a:prstGeom>
          <a:solidFill>
            <a:schemeClr val="accent6"/>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071" name="Google Shape;1071;p116"/>
          <p:cNvGrpSpPr/>
          <p:nvPr/>
        </p:nvGrpSpPr>
        <p:grpSpPr>
          <a:xfrm>
            <a:off x="12254601" y="-3"/>
            <a:ext cx="2377444" cy="2922111"/>
            <a:chOff x="-1" y="-2"/>
            <a:chExt cx="2377443" cy="2922109"/>
          </a:xfrm>
        </p:grpSpPr>
        <p:sp>
          <p:nvSpPr>
            <p:cNvPr id="1072" name="Google Shape;1072;p116"/>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3" name="Google Shape;1073;p116"/>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X”</a:t>
              </a:r>
              <a:r>
                <a:rPr lang="en-GB" sz="1300">
                  <a:solidFill>
                    <a:srgbClr val="FFFFFF"/>
                  </a:solidFill>
                  <a:latin typeface="Arial"/>
                  <a:ea typeface="Arial"/>
                  <a:cs typeface="Arial"/>
                  <a:sym typeface="Arial"/>
                </a:rPr>
                <a:t>.</a:t>
              </a:r>
              <a:endParaRPr/>
            </a:p>
          </p:txBody>
        </p:sp>
      </p:grpSp>
      <p:sp>
        <p:nvSpPr>
          <p:cNvPr id="1074" name="Google Shape;1074;p116"/>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hree Points with Image 2">
  <p:cSld name="Three Points with Image 2">
    <p:spTree>
      <p:nvGrpSpPr>
        <p:cNvPr id="1" name="Shape 1075"/>
        <p:cNvGrpSpPr/>
        <p:nvPr/>
      </p:nvGrpSpPr>
      <p:grpSpPr>
        <a:xfrm>
          <a:off x="0" y="0"/>
          <a:ext cx="0" cy="0"/>
          <a:chOff x="0" y="0"/>
          <a:chExt cx="0" cy="0"/>
        </a:xfrm>
      </p:grpSpPr>
      <p:grpSp>
        <p:nvGrpSpPr>
          <p:cNvPr id="1076" name="Google Shape;1076;p117"/>
          <p:cNvGrpSpPr/>
          <p:nvPr/>
        </p:nvGrpSpPr>
        <p:grpSpPr>
          <a:xfrm>
            <a:off x="12146280" y="-4"/>
            <a:ext cx="45723" cy="6858008"/>
            <a:chOff x="-1" y="-2"/>
            <a:chExt cx="45722" cy="6858006"/>
          </a:xfrm>
        </p:grpSpPr>
        <p:sp>
          <p:nvSpPr>
            <p:cNvPr id="1077" name="Google Shape;1077;p117"/>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78" name="Google Shape;1078;p117"/>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079" name="Google Shape;1079;p117"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080" name="Google Shape;1080;p117"/>
          <p:cNvGrpSpPr/>
          <p:nvPr/>
        </p:nvGrpSpPr>
        <p:grpSpPr>
          <a:xfrm>
            <a:off x="-4" y="-4"/>
            <a:ext cx="45724" cy="6858003"/>
            <a:chOff x="-2" y="-2"/>
            <a:chExt cx="45722" cy="6858002"/>
          </a:xfrm>
        </p:grpSpPr>
        <p:sp>
          <p:nvSpPr>
            <p:cNvPr id="1081" name="Google Shape;1081;p117"/>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82" name="Google Shape;1082;p117"/>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83" name="Google Shape;1083;p117"/>
          <p:cNvSpPr>
            <a:spLocks noGrp="1"/>
          </p:cNvSpPr>
          <p:nvPr>
            <p:ph type="pic" idx="2"/>
          </p:nvPr>
        </p:nvSpPr>
        <p:spPr>
          <a:xfrm>
            <a:off x="7576139" y="0"/>
            <a:ext cx="4572318" cy="6858000"/>
          </a:xfrm>
          <a:prstGeom prst="rect">
            <a:avLst/>
          </a:prstGeom>
          <a:noFill/>
          <a:ln>
            <a:noFill/>
          </a:ln>
        </p:spPr>
      </p:sp>
      <p:sp>
        <p:nvSpPr>
          <p:cNvPr id="1084" name="Google Shape;1084;p117"/>
          <p:cNvSpPr txBox="1">
            <a:spLocks noGrp="1"/>
          </p:cNvSpPr>
          <p:nvPr>
            <p:ph type="title"/>
          </p:nvPr>
        </p:nvSpPr>
        <p:spPr>
          <a:xfrm>
            <a:off x="612648" y="344422"/>
            <a:ext cx="6466114"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085" name="Google Shape;1085;p117"/>
          <p:cNvSpPr txBox="1">
            <a:spLocks noGrp="1"/>
          </p:cNvSpPr>
          <p:nvPr>
            <p:ph type="body" idx="1"/>
          </p:nvPr>
        </p:nvSpPr>
        <p:spPr>
          <a:xfrm>
            <a:off x="1093687" y="1588949"/>
            <a:ext cx="5230914" cy="1097282"/>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1800"/>
              <a:buNone/>
              <a:defRPr/>
            </a:lvl1pPr>
            <a:lvl2pPr marL="914400" lvl="1" indent="-228600" algn="ctr">
              <a:lnSpc>
                <a:spcPct val="90000"/>
              </a:lnSpc>
              <a:spcBef>
                <a:spcPts val="0"/>
              </a:spcBef>
              <a:spcAft>
                <a:spcPts val="0"/>
              </a:spcAft>
              <a:buClr>
                <a:srgbClr val="242424"/>
              </a:buClr>
              <a:buSzPts val="1800"/>
              <a:buNone/>
              <a:defRPr/>
            </a:lvl2pPr>
            <a:lvl3pPr marL="1371600" lvl="2" indent="-228600" algn="ctr">
              <a:lnSpc>
                <a:spcPct val="90000"/>
              </a:lnSpc>
              <a:spcBef>
                <a:spcPts val="0"/>
              </a:spcBef>
              <a:spcAft>
                <a:spcPts val="0"/>
              </a:spcAft>
              <a:buClr>
                <a:srgbClr val="242424"/>
              </a:buClr>
              <a:buSzPts val="1800"/>
              <a:buNone/>
              <a:defRPr/>
            </a:lvl3pPr>
            <a:lvl4pPr marL="1828800" lvl="3" indent="-228600" algn="ctr">
              <a:lnSpc>
                <a:spcPct val="90000"/>
              </a:lnSpc>
              <a:spcBef>
                <a:spcPts val="0"/>
              </a:spcBef>
              <a:spcAft>
                <a:spcPts val="0"/>
              </a:spcAft>
              <a:buClr>
                <a:srgbClr val="242424"/>
              </a:buClr>
              <a:buSzPts val="1800"/>
              <a:buNone/>
              <a:defRPr/>
            </a:lvl4pPr>
            <a:lvl5pPr marL="2286000" lvl="4" indent="-228600" algn="ctr">
              <a:lnSpc>
                <a:spcPct val="90000"/>
              </a:lnSpc>
              <a:spcBef>
                <a:spcPts val="0"/>
              </a:spcBef>
              <a:spcAft>
                <a:spcPts val="0"/>
              </a:spcAft>
              <a:buClr>
                <a:srgbClr val="242424"/>
              </a:buClr>
              <a:buSzPts val="1800"/>
              <a:buNone/>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86" name="Google Shape;1086;p117"/>
          <p:cNvSpPr txBox="1">
            <a:spLocks noGrp="1"/>
          </p:cNvSpPr>
          <p:nvPr>
            <p:ph type="body" idx="3"/>
          </p:nvPr>
        </p:nvSpPr>
        <p:spPr>
          <a:xfrm>
            <a:off x="1093687" y="3055167"/>
            <a:ext cx="5230913" cy="1098267"/>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87" name="Google Shape;1087;p117"/>
          <p:cNvSpPr txBox="1">
            <a:spLocks noGrp="1"/>
          </p:cNvSpPr>
          <p:nvPr>
            <p:ph type="body" idx="4"/>
          </p:nvPr>
        </p:nvSpPr>
        <p:spPr>
          <a:xfrm>
            <a:off x="1093687" y="4521386"/>
            <a:ext cx="5230913" cy="1098268"/>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088" name="Google Shape;1088;p117"/>
          <p:cNvGrpSpPr/>
          <p:nvPr/>
        </p:nvGrpSpPr>
        <p:grpSpPr>
          <a:xfrm>
            <a:off x="12254601" y="-3"/>
            <a:ext cx="2377444" cy="2922111"/>
            <a:chOff x="-1" y="-2"/>
            <a:chExt cx="2377443" cy="2922109"/>
          </a:xfrm>
        </p:grpSpPr>
        <p:sp>
          <p:nvSpPr>
            <p:cNvPr id="1089" name="Google Shape;1089;p117"/>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0" name="Google Shape;1090;p117"/>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X”</a:t>
              </a:r>
              <a:r>
                <a:rPr lang="en-GB" sz="1300">
                  <a:solidFill>
                    <a:srgbClr val="FFFFFF"/>
                  </a:solidFill>
                  <a:latin typeface="Arial"/>
                  <a:ea typeface="Arial"/>
                  <a:cs typeface="Arial"/>
                  <a:sym typeface="Arial"/>
                </a:rPr>
                <a:t>.</a:t>
              </a:r>
              <a:endParaRPr/>
            </a:p>
          </p:txBody>
        </p:sp>
      </p:grpSp>
      <p:sp>
        <p:nvSpPr>
          <p:cNvPr id="1091" name="Google Shape;1091;p117"/>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hree Points with Image (horizontal)">
  <p:cSld name="Three Points with Image (horizontal)">
    <p:spTree>
      <p:nvGrpSpPr>
        <p:cNvPr id="1" name="Shape 1092"/>
        <p:cNvGrpSpPr/>
        <p:nvPr/>
      </p:nvGrpSpPr>
      <p:grpSpPr>
        <a:xfrm>
          <a:off x="0" y="0"/>
          <a:ext cx="0" cy="0"/>
          <a:chOff x="0" y="0"/>
          <a:chExt cx="0" cy="0"/>
        </a:xfrm>
      </p:grpSpPr>
      <p:grpSp>
        <p:nvGrpSpPr>
          <p:cNvPr id="1093" name="Google Shape;1093;p118"/>
          <p:cNvGrpSpPr/>
          <p:nvPr/>
        </p:nvGrpSpPr>
        <p:grpSpPr>
          <a:xfrm>
            <a:off x="12146280" y="-4"/>
            <a:ext cx="45723" cy="6858008"/>
            <a:chOff x="-1" y="-2"/>
            <a:chExt cx="45722" cy="6858006"/>
          </a:xfrm>
        </p:grpSpPr>
        <p:sp>
          <p:nvSpPr>
            <p:cNvPr id="1094" name="Google Shape;1094;p118"/>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95" name="Google Shape;1095;p118"/>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096" name="Google Shape;1096;p11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097" name="Google Shape;1097;p118"/>
          <p:cNvGrpSpPr/>
          <p:nvPr/>
        </p:nvGrpSpPr>
        <p:grpSpPr>
          <a:xfrm>
            <a:off x="-4" y="-4"/>
            <a:ext cx="45724" cy="6858003"/>
            <a:chOff x="-2" y="-2"/>
            <a:chExt cx="45722" cy="6858002"/>
          </a:xfrm>
        </p:grpSpPr>
        <p:sp>
          <p:nvSpPr>
            <p:cNvPr id="1098" name="Google Shape;1098;p118"/>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99" name="Google Shape;1099;p118"/>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00" name="Google Shape;1100;p118"/>
          <p:cNvSpPr>
            <a:spLocks noGrp="1"/>
          </p:cNvSpPr>
          <p:nvPr>
            <p:ph type="pic" idx="2"/>
          </p:nvPr>
        </p:nvSpPr>
        <p:spPr>
          <a:xfrm>
            <a:off x="47244" y="4321630"/>
            <a:ext cx="12097512" cy="2536370"/>
          </a:xfrm>
          <a:prstGeom prst="rect">
            <a:avLst/>
          </a:prstGeom>
          <a:noFill/>
          <a:ln>
            <a:noFill/>
          </a:ln>
        </p:spPr>
      </p:sp>
      <p:sp>
        <p:nvSpPr>
          <p:cNvPr id="1101" name="Google Shape;1101;p118"/>
          <p:cNvSpPr txBox="1">
            <a:spLocks noGrp="1"/>
          </p:cNvSpPr>
          <p:nvPr>
            <p:ph type="title"/>
          </p:nvPr>
        </p:nvSpPr>
        <p:spPr>
          <a:xfrm>
            <a:off x="612648" y="344422"/>
            <a:ext cx="10744201"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102" name="Google Shape;1102;p118"/>
          <p:cNvSpPr txBox="1">
            <a:spLocks noGrp="1"/>
          </p:cNvSpPr>
          <p:nvPr>
            <p:ph type="body" idx="1"/>
          </p:nvPr>
        </p:nvSpPr>
        <p:spPr>
          <a:xfrm>
            <a:off x="871727" y="1599320"/>
            <a:ext cx="2920091" cy="2112196"/>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242424"/>
              </a:buClr>
              <a:buSzPts val="2600"/>
              <a:buFont typeface="Arial"/>
              <a:buNone/>
              <a:defRPr sz="2600"/>
            </a:lvl1pPr>
            <a:lvl2pPr marL="914400" lvl="1" indent="-228600" algn="ctr">
              <a:lnSpc>
                <a:spcPct val="90000"/>
              </a:lnSpc>
              <a:spcBef>
                <a:spcPts val="0"/>
              </a:spcBef>
              <a:spcAft>
                <a:spcPts val="0"/>
              </a:spcAft>
              <a:buClr>
                <a:srgbClr val="242424"/>
              </a:buClr>
              <a:buSzPts val="2600"/>
              <a:buFont typeface="Arial"/>
              <a:buNone/>
              <a:defRPr sz="2600"/>
            </a:lvl2pPr>
            <a:lvl3pPr marL="1371600" lvl="2" indent="-228600" algn="ctr">
              <a:lnSpc>
                <a:spcPct val="90000"/>
              </a:lnSpc>
              <a:spcBef>
                <a:spcPts val="0"/>
              </a:spcBef>
              <a:spcAft>
                <a:spcPts val="0"/>
              </a:spcAft>
              <a:buClr>
                <a:srgbClr val="242424"/>
              </a:buClr>
              <a:buSzPts val="2600"/>
              <a:buFont typeface="Arial"/>
              <a:buNone/>
              <a:defRPr sz="2600"/>
            </a:lvl3pPr>
            <a:lvl4pPr marL="1828800" lvl="3" indent="-228600" algn="ctr">
              <a:lnSpc>
                <a:spcPct val="90000"/>
              </a:lnSpc>
              <a:spcBef>
                <a:spcPts val="0"/>
              </a:spcBef>
              <a:spcAft>
                <a:spcPts val="0"/>
              </a:spcAft>
              <a:buClr>
                <a:srgbClr val="242424"/>
              </a:buClr>
              <a:buSzPts val="2600"/>
              <a:buFont typeface="Arial"/>
              <a:buNone/>
              <a:defRPr sz="2600"/>
            </a:lvl4pPr>
            <a:lvl5pPr marL="2286000" lvl="4" indent="-228600" algn="ctr">
              <a:lnSpc>
                <a:spcPct val="90000"/>
              </a:lnSpc>
              <a:spcBef>
                <a:spcPts val="0"/>
              </a:spcBef>
              <a:spcAft>
                <a:spcPts val="0"/>
              </a:spcAft>
              <a:buClr>
                <a:srgbClr val="242424"/>
              </a:buClr>
              <a:buSzPts val="2600"/>
              <a:buFont typeface="Arial"/>
              <a:buNone/>
              <a:defRPr sz="2600"/>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03" name="Google Shape;1103;p118"/>
          <p:cNvSpPr txBox="1">
            <a:spLocks noGrp="1"/>
          </p:cNvSpPr>
          <p:nvPr>
            <p:ph type="body" idx="3"/>
          </p:nvPr>
        </p:nvSpPr>
        <p:spPr>
          <a:xfrm>
            <a:off x="4635956" y="1599320"/>
            <a:ext cx="2920092" cy="211219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04" name="Google Shape;1104;p118"/>
          <p:cNvSpPr txBox="1">
            <a:spLocks noGrp="1"/>
          </p:cNvSpPr>
          <p:nvPr>
            <p:ph type="body" idx="4"/>
          </p:nvPr>
        </p:nvSpPr>
        <p:spPr>
          <a:xfrm>
            <a:off x="8400181" y="1599320"/>
            <a:ext cx="2920092" cy="2112196"/>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cxnSp>
        <p:nvCxnSpPr>
          <p:cNvPr id="1105" name="Google Shape;1105;p118"/>
          <p:cNvCxnSpPr/>
          <p:nvPr/>
        </p:nvCxnSpPr>
        <p:spPr>
          <a:xfrm flipH="1">
            <a:off x="4213885" y="1451071"/>
            <a:ext cx="2" cy="2408697"/>
          </a:xfrm>
          <a:prstGeom prst="straightConnector1">
            <a:avLst/>
          </a:prstGeom>
          <a:noFill/>
          <a:ln w="9525" cap="flat" cmpd="sng">
            <a:solidFill>
              <a:schemeClr val="accent2"/>
            </a:solidFill>
            <a:prstDash val="solid"/>
            <a:miter lim="8000"/>
            <a:headEnd type="none" w="sm" len="sm"/>
            <a:tailEnd type="none" w="sm" len="sm"/>
          </a:ln>
        </p:spPr>
      </p:cxnSp>
      <p:cxnSp>
        <p:nvCxnSpPr>
          <p:cNvPr id="1106" name="Google Shape;1106;p118"/>
          <p:cNvCxnSpPr/>
          <p:nvPr/>
        </p:nvCxnSpPr>
        <p:spPr>
          <a:xfrm>
            <a:off x="7978112" y="1451071"/>
            <a:ext cx="2" cy="2408697"/>
          </a:xfrm>
          <a:prstGeom prst="straightConnector1">
            <a:avLst/>
          </a:prstGeom>
          <a:noFill/>
          <a:ln w="9525" cap="flat" cmpd="sng">
            <a:solidFill>
              <a:schemeClr val="accent2"/>
            </a:solidFill>
            <a:prstDash val="solid"/>
            <a:miter lim="8000"/>
            <a:headEnd type="none" w="sm" len="sm"/>
            <a:tailEnd type="none" w="sm" len="sm"/>
          </a:ln>
        </p:spPr>
      </p:cxnSp>
      <p:cxnSp>
        <p:nvCxnSpPr>
          <p:cNvPr id="1107" name="Google Shape;1107;p118"/>
          <p:cNvCxnSpPr/>
          <p:nvPr/>
        </p:nvCxnSpPr>
        <p:spPr>
          <a:xfrm flipH="1">
            <a:off x="4213885" y="1451071"/>
            <a:ext cx="2" cy="2408697"/>
          </a:xfrm>
          <a:prstGeom prst="straightConnector1">
            <a:avLst/>
          </a:prstGeom>
          <a:noFill/>
          <a:ln w="9525" cap="flat" cmpd="sng">
            <a:solidFill>
              <a:schemeClr val="accent2"/>
            </a:solidFill>
            <a:prstDash val="solid"/>
            <a:miter lim="8000"/>
            <a:headEnd type="none" w="sm" len="sm"/>
            <a:tailEnd type="none" w="sm" len="sm"/>
          </a:ln>
        </p:spPr>
      </p:cxnSp>
      <p:cxnSp>
        <p:nvCxnSpPr>
          <p:cNvPr id="1108" name="Google Shape;1108;p118"/>
          <p:cNvCxnSpPr/>
          <p:nvPr/>
        </p:nvCxnSpPr>
        <p:spPr>
          <a:xfrm>
            <a:off x="7978112" y="1451071"/>
            <a:ext cx="2" cy="2408697"/>
          </a:xfrm>
          <a:prstGeom prst="straightConnector1">
            <a:avLst/>
          </a:prstGeom>
          <a:noFill/>
          <a:ln w="9525" cap="flat" cmpd="sng">
            <a:solidFill>
              <a:schemeClr val="accent2"/>
            </a:solidFill>
            <a:prstDash val="solid"/>
            <a:miter lim="8000"/>
            <a:headEnd type="none" w="sm" len="sm"/>
            <a:tailEnd type="none" w="sm" len="sm"/>
          </a:ln>
        </p:spPr>
      </p:cxnSp>
      <p:grpSp>
        <p:nvGrpSpPr>
          <p:cNvPr id="1109" name="Google Shape;1109;p118"/>
          <p:cNvGrpSpPr/>
          <p:nvPr/>
        </p:nvGrpSpPr>
        <p:grpSpPr>
          <a:xfrm>
            <a:off x="12254601" y="-3"/>
            <a:ext cx="2377444" cy="2922111"/>
            <a:chOff x="-1" y="-2"/>
            <a:chExt cx="2377443" cy="2922109"/>
          </a:xfrm>
        </p:grpSpPr>
        <p:sp>
          <p:nvSpPr>
            <p:cNvPr id="1110" name="Google Shape;1110;p118"/>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 name="Google Shape;1111;p118"/>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Y”</a:t>
              </a:r>
              <a:r>
                <a:rPr lang="en-GB" sz="1300">
                  <a:solidFill>
                    <a:srgbClr val="FFFFFF"/>
                  </a:solidFill>
                  <a:latin typeface="Arial"/>
                  <a:ea typeface="Arial"/>
                  <a:cs typeface="Arial"/>
                  <a:sym typeface="Arial"/>
                </a:rPr>
                <a:t>.</a:t>
              </a:r>
              <a:endParaRPr/>
            </a:p>
          </p:txBody>
        </p:sp>
      </p:grpSp>
      <p:sp>
        <p:nvSpPr>
          <p:cNvPr id="1112" name="Google Shape;1112;p118"/>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hree Images">
  <p:cSld name="Three Images">
    <p:spTree>
      <p:nvGrpSpPr>
        <p:cNvPr id="1" name="Shape 1113"/>
        <p:cNvGrpSpPr/>
        <p:nvPr/>
      </p:nvGrpSpPr>
      <p:grpSpPr>
        <a:xfrm>
          <a:off x="0" y="0"/>
          <a:ext cx="0" cy="0"/>
          <a:chOff x="0" y="0"/>
          <a:chExt cx="0" cy="0"/>
        </a:xfrm>
      </p:grpSpPr>
      <p:grpSp>
        <p:nvGrpSpPr>
          <p:cNvPr id="1114" name="Google Shape;1114;p119"/>
          <p:cNvGrpSpPr/>
          <p:nvPr/>
        </p:nvGrpSpPr>
        <p:grpSpPr>
          <a:xfrm>
            <a:off x="12146280" y="-4"/>
            <a:ext cx="45723" cy="6858008"/>
            <a:chOff x="-1" y="-2"/>
            <a:chExt cx="45722" cy="6858006"/>
          </a:xfrm>
        </p:grpSpPr>
        <p:sp>
          <p:nvSpPr>
            <p:cNvPr id="1115" name="Google Shape;1115;p119"/>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16" name="Google Shape;1116;p119"/>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117" name="Google Shape;1117;p119"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118" name="Google Shape;1118;p119"/>
          <p:cNvGrpSpPr/>
          <p:nvPr/>
        </p:nvGrpSpPr>
        <p:grpSpPr>
          <a:xfrm>
            <a:off x="-4" y="-4"/>
            <a:ext cx="45724" cy="6858003"/>
            <a:chOff x="-2" y="-2"/>
            <a:chExt cx="45722" cy="6858002"/>
          </a:xfrm>
        </p:grpSpPr>
        <p:sp>
          <p:nvSpPr>
            <p:cNvPr id="1119" name="Google Shape;1119;p119"/>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20" name="Google Shape;1120;p119"/>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21" name="Google Shape;1121;p119"/>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122" name="Google Shape;1122;p119"/>
          <p:cNvSpPr>
            <a:spLocks noGrp="1"/>
          </p:cNvSpPr>
          <p:nvPr>
            <p:ph type="pic" idx="2"/>
          </p:nvPr>
        </p:nvSpPr>
        <p:spPr>
          <a:xfrm>
            <a:off x="606551" y="1835150"/>
            <a:ext cx="3164478" cy="2286000"/>
          </a:xfrm>
          <a:prstGeom prst="rect">
            <a:avLst/>
          </a:prstGeom>
          <a:noFill/>
          <a:ln>
            <a:noFill/>
          </a:ln>
        </p:spPr>
      </p:sp>
      <p:sp>
        <p:nvSpPr>
          <p:cNvPr id="1123" name="Google Shape;1123;p119"/>
          <p:cNvSpPr txBox="1">
            <a:spLocks noGrp="1"/>
          </p:cNvSpPr>
          <p:nvPr>
            <p:ph type="body" idx="1"/>
          </p:nvPr>
        </p:nvSpPr>
        <p:spPr>
          <a:xfrm>
            <a:off x="606551" y="4506228"/>
            <a:ext cx="3164478" cy="397034"/>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0"/>
              </a:spcBef>
              <a:spcAft>
                <a:spcPts val="0"/>
              </a:spcAft>
              <a:buClr>
                <a:schemeClr val="accent1"/>
              </a:buClr>
              <a:buSzPts val="2200"/>
              <a:buFont typeface="Arial"/>
              <a:buNone/>
              <a:defRPr sz="2200" b="1">
                <a:solidFill>
                  <a:schemeClr val="accent1"/>
                </a:solidFill>
              </a:defRPr>
            </a:lvl1pPr>
            <a:lvl2pPr marL="914400" lvl="1" indent="-228600" algn="ctr">
              <a:lnSpc>
                <a:spcPct val="90000"/>
              </a:lnSpc>
              <a:spcBef>
                <a:spcPts val="0"/>
              </a:spcBef>
              <a:spcAft>
                <a:spcPts val="0"/>
              </a:spcAft>
              <a:buClr>
                <a:schemeClr val="accent1"/>
              </a:buClr>
              <a:buSzPts val="2200"/>
              <a:buFont typeface="Arial"/>
              <a:buNone/>
              <a:defRPr sz="2200" b="1">
                <a:solidFill>
                  <a:schemeClr val="accent1"/>
                </a:solidFill>
              </a:defRPr>
            </a:lvl2pPr>
            <a:lvl3pPr marL="1371600" lvl="2" indent="-228600" algn="ctr">
              <a:lnSpc>
                <a:spcPct val="90000"/>
              </a:lnSpc>
              <a:spcBef>
                <a:spcPts val="0"/>
              </a:spcBef>
              <a:spcAft>
                <a:spcPts val="0"/>
              </a:spcAft>
              <a:buClr>
                <a:schemeClr val="accent1"/>
              </a:buClr>
              <a:buSzPts val="2200"/>
              <a:buFont typeface="Arial"/>
              <a:buNone/>
              <a:defRPr sz="2200" b="1">
                <a:solidFill>
                  <a:schemeClr val="accent1"/>
                </a:solidFill>
              </a:defRPr>
            </a:lvl3pPr>
            <a:lvl4pPr marL="1828800" lvl="3" indent="-228600" algn="ctr">
              <a:lnSpc>
                <a:spcPct val="90000"/>
              </a:lnSpc>
              <a:spcBef>
                <a:spcPts val="0"/>
              </a:spcBef>
              <a:spcAft>
                <a:spcPts val="0"/>
              </a:spcAft>
              <a:buClr>
                <a:schemeClr val="accent1"/>
              </a:buClr>
              <a:buSzPts val="2200"/>
              <a:buFont typeface="Arial"/>
              <a:buNone/>
              <a:defRPr sz="2200" b="1">
                <a:solidFill>
                  <a:schemeClr val="accent1"/>
                </a:solidFill>
              </a:defRPr>
            </a:lvl4pPr>
            <a:lvl5pPr marL="2286000" lvl="4" indent="-228600" algn="ctr">
              <a:lnSpc>
                <a:spcPct val="90000"/>
              </a:lnSpc>
              <a:spcBef>
                <a:spcPts val="0"/>
              </a:spcBef>
              <a:spcAft>
                <a:spcPts val="0"/>
              </a:spcAft>
              <a:buClr>
                <a:schemeClr val="accent1"/>
              </a:buClr>
              <a:buSzPts val="2200"/>
              <a:buFont typeface="Arial"/>
              <a:buNone/>
              <a:defRPr sz="2200" b="1">
                <a:solidFill>
                  <a:schemeClr val="accent1"/>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24" name="Google Shape;1124;p119"/>
          <p:cNvSpPr txBox="1">
            <a:spLocks noGrp="1"/>
          </p:cNvSpPr>
          <p:nvPr>
            <p:ph type="body" idx="3"/>
          </p:nvPr>
        </p:nvSpPr>
        <p:spPr>
          <a:xfrm>
            <a:off x="4400984" y="4506228"/>
            <a:ext cx="3164478" cy="397034"/>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25" name="Google Shape;1125;p119"/>
          <p:cNvSpPr txBox="1">
            <a:spLocks noGrp="1"/>
          </p:cNvSpPr>
          <p:nvPr>
            <p:ph type="body" idx="4"/>
          </p:nvPr>
        </p:nvSpPr>
        <p:spPr>
          <a:xfrm>
            <a:off x="8195418" y="4506228"/>
            <a:ext cx="3158384" cy="397034"/>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26" name="Google Shape;1126;p119"/>
          <p:cNvSpPr>
            <a:spLocks noGrp="1"/>
          </p:cNvSpPr>
          <p:nvPr>
            <p:ph type="pic" idx="5"/>
          </p:nvPr>
        </p:nvSpPr>
        <p:spPr>
          <a:xfrm>
            <a:off x="4400984" y="1835150"/>
            <a:ext cx="3164479" cy="2286000"/>
          </a:xfrm>
          <a:prstGeom prst="rect">
            <a:avLst/>
          </a:prstGeom>
          <a:noFill/>
          <a:ln>
            <a:noFill/>
          </a:ln>
        </p:spPr>
      </p:sp>
      <p:sp>
        <p:nvSpPr>
          <p:cNvPr id="1127" name="Google Shape;1127;p119"/>
          <p:cNvSpPr>
            <a:spLocks noGrp="1"/>
          </p:cNvSpPr>
          <p:nvPr>
            <p:ph type="pic" idx="6"/>
          </p:nvPr>
        </p:nvSpPr>
        <p:spPr>
          <a:xfrm>
            <a:off x="8195418" y="1835150"/>
            <a:ext cx="3164479" cy="2286000"/>
          </a:xfrm>
          <a:prstGeom prst="rect">
            <a:avLst/>
          </a:prstGeom>
          <a:noFill/>
          <a:ln>
            <a:noFill/>
          </a:ln>
        </p:spPr>
      </p:sp>
      <p:sp>
        <p:nvSpPr>
          <p:cNvPr id="1128" name="Google Shape;1128;p119"/>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Opener at a glance">
  <p:cSld name="iOpener at a glance">
    <p:spTree>
      <p:nvGrpSpPr>
        <p:cNvPr id="1" name="Shape 123"/>
        <p:cNvGrpSpPr/>
        <p:nvPr/>
      </p:nvGrpSpPr>
      <p:grpSpPr>
        <a:xfrm>
          <a:off x="0" y="0"/>
          <a:ext cx="0" cy="0"/>
          <a:chOff x="0" y="0"/>
          <a:chExt cx="0" cy="0"/>
        </a:xfrm>
      </p:grpSpPr>
      <p:sp>
        <p:nvSpPr>
          <p:cNvPr id="124" name="Google Shape;124;p46"/>
          <p:cNvSpPr/>
          <p:nvPr/>
        </p:nvSpPr>
        <p:spPr>
          <a:xfrm>
            <a:off x="47244" y="2276061"/>
            <a:ext cx="12097512" cy="3320649"/>
          </a:xfrm>
          <a:prstGeom prst="rect">
            <a:avLst/>
          </a:prstGeom>
          <a:solidFill>
            <a:srgbClr val="F7F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125;p46"/>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6"/>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27" name="Google Shape;127;p46"/>
          <p:cNvSpPr txBox="1"/>
          <p:nvPr/>
        </p:nvSpPr>
        <p:spPr>
          <a:xfrm>
            <a:off x="606553" y="344422"/>
            <a:ext cx="10605734" cy="507831"/>
          </a:xfrm>
          <a:prstGeom prst="rect">
            <a:avLst/>
          </a:prstGeom>
          <a:noFill/>
          <a:ln>
            <a:noFill/>
          </a:ln>
        </p:spPr>
        <p:txBody>
          <a:bodyPr spcFirstLastPara="1" wrap="square" lIns="0" tIns="45700" rIns="0" bIns="45700" anchor="t" anchorCtr="0">
            <a:spAutoFit/>
          </a:bodyPr>
          <a:lstStyle/>
          <a:p>
            <a:pPr marL="0" marR="0" lvl="0" indent="0" algn="l" rtl="0">
              <a:lnSpc>
                <a:spcPct val="90000"/>
              </a:lnSpc>
              <a:spcBef>
                <a:spcPts val="0"/>
              </a:spcBef>
              <a:spcAft>
                <a:spcPts val="0"/>
              </a:spcAft>
              <a:buClr>
                <a:schemeClr val="dk2"/>
              </a:buClr>
              <a:buSzPts val="3000"/>
              <a:buFont typeface="Arial"/>
              <a:buNone/>
            </a:pPr>
            <a:r>
              <a:rPr lang="en-GB" sz="3000" b="1">
                <a:solidFill>
                  <a:schemeClr val="dk2"/>
                </a:solidFill>
                <a:latin typeface="Arial"/>
                <a:ea typeface="Arial"/>
                <a:cs typeface="Arial"/>
                <a:sym typeface="Arial"/>
              </a:rPr>
              <a:t>iOpener at a glance</a:t>
            </a:r>
            <a:endParaRPr/>
          </a:p>
        </p:txBody>
      </p:sp>
      <p:pic>
        <p:nvPicPr>
          <p:cNvPr id="128" name="Google Shape;128;p46"/>
          <p:cNvPicPr preferRelativeResize="0"/>
          <p:nvPr/>
        </p:nvPicPr>
        <p:blipFill rotWithShape="1">
          <a:blip r:embed="rId2">
            <a:alphaModFix/>
          </a:blip>
          <a:srcRect/>
          <a:stretch/>
        </p:blipFill>
        <p:spPr>
          <a:xfrm>
            <a:off x="8693975" y="2608276"/>
            <a:ext cx="2882596" cy="1725522"/>
          </a:xfrm>
          <a:prstGeom prst="rect">
            <a:avLst/>
          </a:prstGeom>
          <a:noFill/>
          <a:ln>
            <a:noFill/>
          </a:ln>
        </p:spPr>
      </p:pic>
      <p:pic>
        <p:nvPicPr>
          <p:cNvPr id="129" name="Google Shape;129;p46"/>
          <p:cNvPicPr preferRelativeResize="0"/>
          <p:nvPr/>
        </p:nvPicPr>
        <p:blipFill rotWithShape="1">
          <a:blip r:embed="rId3">
            <a:alphaModFix/>
          </a:blip>
          <a:srcRect/>
          <a:stretch/>
        </p:blipFill>
        <p:spPr>
          <a:xfrm>
            <a:off x="4899543" y="2700220"/>
            <a:ext cx="2392915" cy="1541635"/>
          </a:xfrm>
          <a:prstGeom prst="rect">
            <a:avLst/>
          </a:prstGeom>
          <a:noFill/>
          <a:ln>
            <a:noFill/>
          </a:ln>
        </p:spPr>
      </p:pic>
      <p:pic>
        <p:nvPicPr>
          <p:cNvPr id="130" name="Google Shape;130;p46"/>
          <p:cNvPicPr preferRelativeResize="0"/>
          <p:nvPr/>
        </p:nvPicPr>
        <p:blipFill rotWithShape="1">
          <a:blip r:embed="rId4">
            <a:alphaModFix/>
          </a:blip>
          <a:srcRect t="-1"/>
          <a:stretch/>
        </p:blipFill>
        <p:spPr>
          <a:xfrm>
            <a:off x="923178" y="2608276"/>
            <a:ext cx="2392915" cy="1725522"/>
          </a:xfrm>
          <a:prstGeom prst="rect">
            <a:avLst/>
          </a:prstGeom>
          <a:noFill/>
          <a:ln>
            <a:noFill/>
          </a:ln>
        </p:spPr>
      </p:pic>
      <p:cxnSp>
        <p:nvCxnSpPr>
          <p:cNvPr id="131" name="Google Shape;131;p46"/>
          <p:cNvCxnSpPr/>
          <p:nvPr/>
        </p:nvCxnSpPr>
        <p:spPr>
          <a:xfrm flipH="1">
            <a:off x="4192027" y="2276061"/>
            <a:ext cx="1" cy="3320649"/>
          </a:xfrm>
          <a:prstGeom prst="straightConnector1">
            <a:avLst/>
          </a:prstGeom>
          <a:noFill/>
          <a:ln w="9525" cap="flat" cmpd="sng">
            <a:solidFill>
              <a:schemeClr val="accent2"/>
            </a:solidFill>
            <a:prstDash val="solid"/>
            <a:miter lim="800000"/>
            <a:headEnd type="none" w="sm" len="sm"/>
            <a:tailEnd type="none" w="sm" len="sm"/>
          </a:ln>
        </p:spPr>
      </p:cxnSp>
      <p:cxnSp>
        <p:nvCxnSpPr>
          <p:cNvPr id="132" name="Google Shape;132;p46"/>
          <p:cNvCxnSpPr/>
          <p:nvPr/>
        </p:nvCxnSpPr>
        <p:spPr>
          <a:xfrm>
            <a:off x="8118651" y="2276061"/>
            <a:ext cx="0" cy="3320649"/>
          </a:xfrm>
          <a:prstGeom prst="straightConnector1">
            <a:avLst/>
          </a:prstGeom>
          <a:noFill/>
          <a:ln w="9525" cap="flat" cmpd="sng">
            <a:solidFill>
              <a:schemeClr val="accent2"/>
            </a:solidFill>
            <a:prstDash val="solid"/>
            <a:miter lim="800000"/>
            <a:headEnd type="none" w="sm" len="sm"/>
            <a:tailEnd type="none" w="sm" len="sm"/>
          </a:ln>
        </p:spPr>
      </p:cxnSp>
      <p:sp>
        <p:nvSpPr>
          <p:cNvPr id="133" name="Google Shape;133;p46"/>
          <p:cNvSpPr txBox="1"/>
          <p:nvPr/>
        </p:nvSpPr>
        <p:spPr>
          <a:xfrm>
            <a:off x="611859" y="4618083"/>
            <a:ext cx="3015551" cy="707886"/>
          </a:xfrm>
          <a:prstGeom prst="rect">
            <a:avLst/>
          </a:prstGeom>
          <a:noFill/>
          <a:ln>
            <a:noFill/>
          </a:ln>
        </p:spPr>
        <p:txBody>
          <a:bodyPr spcFirstLastPara="1" wrap="square" lIns="0" tIns="45700" rIns="0" bIns="45700" anchor="ctr" anchorCtr="0">
            <a:spAutoFit/>
          </a:bodyPr>
          <a:lstStyle/>
          <a:p>
            <a:pPr marL="0" marR="0" lvl="0" indent="0" algn="ctr" rtl="0">
              <a:spcBef>
                <a:spcPts val="0"/>
              </a:spcBef>
              <a:spcAft>
                <a:spcPts val="0"/>
              </a:spcAft>
              <a:buNone/>
            </a:pPr>
            <a:r>
              <a:rPr lang="en-GB" sz="2000">
                <a:solidFill>
                  <a:srgbClr val="616B73"/>
                </a:solidFill>
                <a:latin typeface="Arial"/>
                <a:ea typeface="Arial"/>
                <a:cs typeface="Arial"/>
                <a:sym typeface="Arial"/>
              </a:rPr>
              <a:t>Building Positive Organizational Culture</a:t>
            </a:r>
            <a:endParaRPr/>
          </a:p>
        </p:txBody>
      </p:sp>
      <p:sp>
        <p:nvSpPr>
          <p:cNvPr id="134" name="Google Shape;134;p46"/>
          <p:cNvSpPr txBox="1"/>
          <p:nvPr/>
        </p:nvSpPr>
        <p:spPr>
          <a:xfrm>
            <a:off x="4654702" y="4618083"/>
            <a:ext cx="2882596" cy="707886"/>
          </a:xfrm>
          <a:prstGeom prst="rect">
            <a:avLst/>
          </a:prstGeom>
          <a:noFill/>
          <a:ln>
            <a:noFill/>
          </a:ln>
        </p:spPr>
        <p:txBody>
          <a:bodyPr spcFirstLastPara="1" wrap="square" lIns="0" tIns="45700" rIns="0" bIns="45700" anchor="ctr" anchorCtr="0">
            <a:spAutoFit/>
          </a:bodyPr>
          <a:lstStyle/>
          <a:p>
            <a:pPr marL="0" marR="0" lvl="0" indent="0" algn="ctr" rtl="0">
              <a:spcBef>
                <a:spcPts val="0"/>
              </a:spcBef>
              <a:spcAft>
                <a:spcPts val="0"/>
              </a:spcAft>
              <a:buNone/>
            </a:pPr>
            <a:r>
              <a:rPr lang="en-GB" sz="2000">
                <a:solidFill>
                  <a:srgbClr val="616B73"/>
                </a:solidFill>
                <a:latin typeface="Arial"/>
                <a:ea typeface="Arial"/>
                <a:cs typeface="Arial"/>
                <a:sym typeface="Arial"/>
              </a:rPr>
              <a:t>Delivering Leadership Development</a:t>
            </a:r>
            <a:endParaRPr/>
          </a:p>
        </p:txBody>
      </p:sp>
      <p:sp>
        <p:nvSpPr>
          <p:cNvPr id="135" name="Google Shape;135;p46"/>
          <p:cNvSpPr txBox="1"/>
          <p:nvPr/>
        </p:nvSpPr>
        <p:spPr>
          <a:xfrm>
            <a:off x="8707371" y="4618083"/>
            <a:ext cx="2855804" cy="707886"/>
          </a:xfrm>
          <a:prstGeom prst="rect">
            <a:avLst/>
          </a:prstGeom>
          <a:noFill/>
          <a:ln>
            <a:noFill/>
          </a:ln>
        </p:spPr>
        <p:txBody>
          <a:bodyPr spcFirstLastPara="1" wrap="square" lIns="0" tIns="45700" rIns="0" bIns="45700" anchor="ctr" anchorCtr="0">
            <a:spAutoFit/>
          </a:bodyPr>
          <a:lstStyle/>
          <a:p>
            <a:pPr marL="0" marR="0" lvl="0" indent="0" algn="ctr" rtl="0">
              <a:spcBef>
                <a:spcPts val="0"/>
              </a:spcBef>
              <a:spcAft>
                <a:spcPts val="0"/>
              </a:spcAft>
              <a:buNone/>
            </a:pPr>
            <a:r>
              <a:rPr lang="en-GB" sz="2000">
                <a:solidFill>
                  <a:srgbClr val="616B73"/>
                </a:solidFill>
                <a:latin typeface="Arial"/>
                <a:ea typeface="Arial"/>
                <a:cs typeface="Arial"/>
                <a:sym typeface="Arial"/>
              </a:rPr>
              <a:t>Increasing Happiness </a:t>
            </a:r>
            <a:br>
              <a:rPr lang="en-GB" sz="2000">
                <a:solidFill>
                  <a:srgbClr val="616B73"/>
                </a:solidFill>
                <a:latin typeface="Arial"/>
                <a:ea typeface="Arial"/>
                <a:cs typeface="Arial"/>
                <a:sym typeface="Arial"/>
              </a:rPr>
            </a:br>
            <a:r>
              <a:rPr lang="en-GB" sz="2000">
                <a:solidFill>
                  <a:srgbClr val="616B73"/>
                </a:solidFill>
                <a:latin typeface="Arial"/>
                <a:ea typeface="Arial"/>
                <a:cs typeface="Arial"/>
                <a:sym typeface="Arial"/>
              </a:rPr>
              <a:t>at Work</a:t>
            </a:r>
            <a:endParaRPr/>
          </a:p>
        </p:txBody>
      </p:sp>
      <p:sp>
        <p:nvSpPr>
          <p:cNvPr id="136" name="Google Shape;136;p46"/>
          <p:cNvSpPr/>
          <p:nvPr/>
        </p:nvSpPr>
        <p:spPr>
          <a:xfrm>
            <a:off x="2612572" y="1309248"/>
            <a:ext cx="6966857" cy="764761"/>
          </a:xfrm>
          <a:prstGeom prst="rect">
            <a:avLst/>
          </a:prstGeom>
          <a:noFill/>
          <a:ln>
            <a:noFill/>
          </a:ln>
        </p:spPr>
        <p:txBody>
          <a:bodyPr spcFirstLastPara="1" wrap="square" lIns="0" tIns="45700" rIns="0" bIns="45700" anchor="ctr" anchorCtr="0">
            <a:spAutoFit/>
          </a:bodyPr>
          <a:lstStyle/>
          <a:p>
            <a:pPr marL="0" marR="0" lvl="0" indent="0" algn="ctr" rtl="0">
              <a:lnSpc>
                <a:spcPct val="114000"/>
              </a:lnSpc>
              <a:spcBef>
                <a:spcPts val="0"/>
              </a:spcBef>
              <a:spcAft>
                <a:spcPts val="0"/>
              </a:spcAft>
              <a:buNone/>
            </a:pPr>
            <a:r>
              <a:rPr lang="en-GB" sz="2000" b="1">
                <a:solidFill>
                  <a:schemeClr val="accent1"/>
                </a:solidFill>
                <a:latin typeface="Arial"/>
                <a:ea typeface="Arial"/>
                <a:cs typeface="Arial"/>
                <a:sym typeface="Arial"/>
              </a:rPr>
              <a:t>We develop people and organizational performance through the power of Happiness at Work </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hree Images 2">
  <p:cSld name="Three Images 2">
    <p:spTree>
      <p:nvGrpSpPr>
        <p:cNvPr id="1" name="Shape 1129"/>
        <p:cNvGrpSpPr/>
        <p:nvPr/>
      </p:nvGrpSpPr>
      <p:grpSpPr>
        <a:xfrm>
          <a:off x="0" y="0"/>
          <a:ext cx="0" cy="0"/>
          <a:chOff x="0" y="0"/>
          <a:chExt cx="0" cy="0"/>
        </a:xfrm>
      </p:grpSpPr>
      <p:grpSp>
        <p:nvGrpSpPr>
          <p:cNvPr id="1130" name="Google Shape;1130;p120"/>
          <p:cNvGrpSpPr/>
          <p:nvPr/>
        </p:nvGrpSpPr>
        <p:grpSpPr>
          <a:xfrm>
            <a:off x="12146280" y="-4"/>
            <a:ext cx="45723" cy="6858008"/>
            <a:chOff x="-1" y="-2"/>
            <a:chExt cx="45722" cy="6858006"/>
          </a:xfrm>
        </p:grpSpPr>
        <p:sp>
          <p:nvSpPr>
            <p:cNvPr id="1131" name="Google Shape;1131;p120"/>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32" name="Google Shape;1132;p120"/>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133" name="Google Shape;1133;p120"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134" name="Google Shape;1134;p120"/>
          <p:cNvGrpSpPr/>
          <p:nvPr/>
        </p:nvGrpSpPr>
        <p:grpSpPr>
          <a:xfrm>
            <a:off x="-4" y="-4"/>
            <a:ext cx="45724" cy="6858003"/>
            <a:chOff x="-2" y="-2"/>
            <a:chExt cx="45722" cy="6858002"/>
          </a:xfrm>
        </p:grpSpPr>
        <p:sp>
          <p:nvSpPr>
            <p:cNvPr id="1135" name="Google Shape;1135;p120"/>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36" name="Google Shape;1136;p120"/>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37" name="Google Shape;1137;p120"/>
          <p:cNvSpPr>
            <a:spLocks noGrp="1"/>
          </p:cNvSpPr>
          <p:nvPr>
            <p:ph type="pic" idx="2"/>
          </p:nvPr>
        </p:nvSpPr>
        <p:spPr>
          <a:xfrm>
            <a:off x="4098035" y="1486801"/>
            <a:ext cx="3995930" cy="4160523"/>
          </a:xfrm>
          <a:prstGeom prst="rect">
            <a:avLst/>
          </a:prstGeom>
          <a:noFill/>
          <a:ln>
            <a:noFill/>
          </a:ln>
        </p:spPr>
      </p:sp>
      <p:sp>
        <p:nvSpPr>
          <p:cNvPr id="1138" name="Google Shape;1138;p120"/>
          <p:cNvSpPr>
            <a:spLocks noGrp="1"/>
          </p:cNvSpPr>
          <p:nvPr>
            <p:ph type="pic" idx="3"/>
          </p:nvPr>
        </p:nvSpPr>
        <p:spPr>
          <a:xfrm>
            <a:off x="8150352" y="1486801"/>
            <a:ext cx="3995931" cy="4160523"/>
          </a:xfrm>
          <a:prstGeom prst="rect">
            <a:avLst/>
          </a:prstGeom>
          <a:noFill/>
          <a:ln>
            <a:noFill/>
          </a:ln>
        </p:spPr>
      </p:sp>
      <p:sp>
        <p:nvSpPr>
          <p:cNvPr id="1139" name="Google Shape;1139;p120"/>
          <p:cNvSpPr>
            <a:spLocks noGrp="1"/>
          </p:cNvSpPr>
          <p:nvPr>
            <p:ph type="pic" idx="4"/>
          </p:nvPr>
        </p:nvSpPr>
        <p:spPr>
          <a:xfrm>
            <a:off x="45718" y="1486801"/>
            <a:ext cx="3995929" cy="4160523"/>
          </a:xfrm>
          <a:prstGeom prst="rect">
            <a:avLst/>
          </a:prstGeom>
          <a:noFill/>
          <a:ln>
            <a:noFill/>
          </a:ln>
        </p:spPr>
      </p:sp>
      <p:sp>
        <p:nvSpPr>
          <p:cNvPr id="1140" name="Google Shape;1140;p120"/>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141" name="Google Shape;1141;p120"/>
          <p:cNvSpPr txBox="1">
            <a:spLocks noGrp="1"/>
          </p:cNvSpPr>
          <p:nvPr>
            <p:ph type="body" idx="1"/>
          </p:nvPr>
        </p:nvSpPr>
        <p:spPr>
          <a:xfrm>
            <a:off x="45718" y="5007428"/>
            <a:ext cx="3995931" cy="639895"/>
          </a:xfrm>
          <a:prstGeom prst="rect">
            <a:avLst/>
          </a:prstGeom>
          <a:solidFill>
            <a:srgbClr val="003375">
              <a:alpha val="89803"/>
            </a:srgbClr>
          </a:solid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FFFFFF"/>
              </a:buClr>
              <a:buSzPts val="2200"/>
              <a:buFont typeface="Arial"/>
              <a:buNone/>
              <a:defRPr sz="2200" b="1">
                <a:solidFill>
                  <a:srgbClr val="FFFFFF"/>
                </a:solidFill>
              </a:defRPr>
            </a:lvl1pPr>
            <a:lvl2pPr marL="914400" lvl="1" indent="-228600" algn="ctr">
              <a:lnSpc>
                <a:spcPct val="90000"/>
              </a:lnSpc>
              <a:spcBef>
                <a:spcPts val="0"/>
              </a:spcBef>
              <a:spcAft>
                <a:spcPts val="0"/>
              </a:spcAft>
              <a:buClr>
                <a:srgbClr val="FFFFFF"/>
              </a:buClr>
              <a:buSzPts val="2200"/>
              <a:buFont typeface="Arial"/>
              <a:buNone/>
              <a:defRPr sz="2200" b="1">
                <a:solidFill>
                  <a:srgbClr val="FFFFFF"/>
                </a:solidFill>
              </a:defRPr>
            </a:lvl2pPr>
            <a:lvl3pPr marL="1371600" lvl="2" indent="-228600" algn="ctr">
              <a:lnSpc>
                <a:spcPct val="90000"/>
              </a:lnSpc>
              <a:spcBef>
                <a:spcPts val="0"/>
              </a:spcBef>
              <a:spcAft>
                <a:spcPts val="0"/>
              </a:spcAft>
              <a:buClr>
                <a:srgbClr val="FFFFFF"/>
              </a:buClr>
              <a:buSzPts val="2200"/>
              <a:buFont typeface="Arial"/>
              <a:buNone/>
              <a:defRPr sz="2200" b="1">
                <a:solidFill>
                  <a:srgbClr val="FFFFFF"/>
                </a:solidFill>
              </a:defRPr>
            </a:lvl3pPr>
            <a:lvl4pPr marL="1828800" lvl="3" indent="-228600" algn="ctr">
              <a:lnSpc>
                <a:spcPct val="90000"/>
              </a:lnSpc>
              <a:spcBef>
                <a:spcPts val="0"/>
              </a:spcBef>
              <a:spcAft>
                <a:spcPts val="0"/>
              </a:spcAft>
              <a:buClr>
                <a:srgbClr val="FFFFFF"/>
              </a:buClr>
              <a:buSzPts val="2200"/>
              <a:buFont typeface="Arial"/>
              <a:buNone/>
              <a:defRPr sz="2200" b="1">
                <a:solidFill>
                  <a:srgbClr val="FFFFFF"/>
                </a:solidFill>
              </a:defRPr>
            </a:lvl4pPr>
            <a:lvl5pPr marL="2286000" lvl="4" indent="-228600" algn="ctr">
              <a:lnSpc>
                <a:spcPct val="90000"/>
              </a:lnSpc>
              <a:spcBef>
                <a:spcPts val="0"/>
              </a:spcBef>
              <a:spcAft>
                <a:spcPts val="0"/>
              </a:spcAft>
              <a:buClr>
                <a:srgbClr val="FFFFFF"/>
              </a:buClr>
              <a:buSzPts val="2200"/>
              <a:buFont typeface="Arial"/>
              <a:buNone/>
              <a:defRPr sz="2200" b="1">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42" name="Google Shape;1142;p120"/>
          <p:cNvSpPr txBox="1">
            <a:spLocks noGrp="1"/>
          </p:cNvSpPr>
          <p:nvPr>
            <p:ph type="body" idx="5"/>
          </p:nvPr>
        </p:nvSpPr>
        <p:spPr>
          <a:xfrm>
            <a:off x="4098035" y="5007426"/>
            <a:ext cx="3995931" cy="639895"/>
          </a:xfrm>
          <a:prstGeom prst="rect">
            <a:avLst/>
          </a:prstGeom>
          <a:solidFill>
            <a:srgbClr val="003375">
              <a:alpha val="89803"/>
            </a:srgbClr>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43" name="Google Shape;1143;p120"/>
          <p:cNvSpPr txBox="1">
            <a:spLocks noGrp="1"/>
          </p:cNvSpPr>
          <p:nvPr>
            <p:ph type="body" idx="6"/>
          </p:nvPr>
        </p:nvSpPr>
        <p:spPr>
          <a:xfrm>
            <a:off x="8150352" y="5007426"/>
            <a:ext cx="3995931" cy="639895"/>
          </a:xfrm>
          <a:prstGeom prst="rect">
            <a:avLst/>
          </a:prstGeom>
          <a:solidFill>
            <a:srgbClr val="003375">
              <a:alpha val="89803"/>
            </a:srgbClr>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144" name="Google Shape;1144;p120"/>
          <p:cNvGrpSpPr/>
          <p:nvPr/>
        </p:nvGrpSpPr>
        <p:grpSpPr>
          <a:xfrm>
            <a:off x="12254601" y="-3"/>
            <a:ext cx="2377444" cy="1331848"/>
            <a:chOff x="-1" y="-2"/>
            <a:chExt cx="2377443" cy="1331847"/>
          </a:xfrm>
        </p:grpSpPr>
        <p:sp>
          <p:nvSpPr>
            <p:cNvPr id="1145" name="Google Shape;1145;p120"/>
            <p:cNvSpPr/>
            <p:nvPr/>
          </p:nvSpPr>
          <p:spPr>
            <a:xfrm>
              <a:off x="-1" y="-2"/>
              <a:ext cx="2377443" cy="1331847"/>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6" name="Google Shape;1146;p120"/>
            <p:cNvSpPr txBox="1"/>
            <p:nvPr/>
          </p:nvSpPr>
          <p:spPr>
            <a:xfrm>
              <a:off x="-1" y="-2"/>
              <a:ext cx="2377443" cy="1129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the image is placed above the blue text boxes, simply right-click image and “send to back”.</a:t>
              </a:r>
              <a:endParaRPr/>
            </a:p>
          </p:txBody>
        </p:sp>
      </p:grpSp>
      <p:sp>
        <p:nvSpPr>
          <p:cNvPr id="1147" name="Google Shape;1147;p120"/>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tatement and Image (right)">
  <p:cSld name="Statement and Image (right)">
    <p:spTree>
      <p:nvGrpSpPr>
        <p:cNvPr id="1" name="Shape 1148"/>
        <p:cNvGrpSpPr/>
        <p:nvPr/>
      </p:nvGrpSpPr>
      <p:grpSpPr>
        <a:xfrm>
          <a:off x="0" y="0"/>
          <a:ext cx="0" cy="0"/>
          <a:chOff x="0" y="0"/>
          <a:chExt cx="0" cy="0"/>
        </a:xfrm>
      </p:grpSpPr>
      <p:grpSp>
        <p:nvGrpSpPr>
          <p:cNvPr id="1149" name="Google Shape;1149;p121"/>
          <p:cNvGrpSpPr/>
          <p:nvPr/>
        </p:nvGrpSpPr>
        <p:grpSpPr>
          <a:xfrm>
            <a:off x="12146280" y="-4"/>
            <a:ext cx="45723" cy="6858008"/>
            <a:chOff x="-1" y="-2"/>
            <a:chExt cx="45722" cy="6858006"/>
          </a:xfrm>
        </p:grpSpPr>
        <p:sp>
          <p:nvSpPr>
            <p:cNvPr id="1150" name="Google Shape;1150;p121"/>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1" name="Google Shape;1151;p121"/>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152" name="Google Shape;1152;p121"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153" name="Google Shape;1153;p121"/>
          <p:cNvGrpSpPr/>
          <p:nvPr/>
        </p:nvGrpSpPr>
        <p:grpSpPr>
          <a:xfrm>
            <a:off x="-4" y="-4"/>
            <a:ext cx="45724" cy="6858003"/>
            <a:chOff x="-2" y="-2"/>
            <a:chExt cx="45722" cy="6858002"/>
          </a:xfrm>
        </p:grpSpPr>
        <p:sp>
          <p:nvSpPr>
            <p:cNvPr id="1154" name="Google Shape;1154;p121"/>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5" name="Google Shape;1155;p121"/>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56" name="Google Shape;1156;p121"/>
          <p:cNvSpPr>
            <a:spLocks noGrp="1"/>
          </p:cNvSpPr>
          <p:nvPr>
            <p:ph type="pic" idx="2"/>
          </p:nvPr>
        </p:nvSpPr>
        <p:spPr>
          <a:xfrm>
            <a:off x="6096000" y="0"/>
            <a:ext cx="6052457" cy="6858000"/>
          </a:xfrm>
          <a:prstGeom prst="rect">
            <a:avLst/>
          </a:prstGeom>
          <a:noFill/>
          <a:ln>
            <a:noFill/>
          </a:ln>
        </p:spPr>
      </p:sp>
      <p:sp>
        <p:nvSpPr>
          <p:cNvPr id="1157" name="Google Shape;1157;p121"/>
          <p:cNvSpPr txBox="1">
            <a:spLocks noGrp="1"/>
          </p:cNvSpPr>
          <p:nvPr>
            <p:ph type="body" idx="1"/>
          </p:nvPr>
        </p:nvSpPr>
        <p:spPr>
          <a:xfrm>
            <a:off x="961859" y="2880360"/>
            <a:ext cx="4215822" cy="1097282"/>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58" name="Google Shape;1158;p121"/>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Statement and Image (left)">
  <p:cSld name="Statement and Image (left)">
    <p:spTree>
      <p:nvGrpSpPr>
        <p:cNvPr id="1" name="Shape 1159"/>
        <p:cNvGrpSpPr/>
        <p:nvPr/>
      </p:nvGrpSpPr>
      <p:grpSpPr>
        <a:xfrm>
          <a:off x="0" y="0"/>
          <a:ext cx="0" cy="0"/>
          <a:chOff x="0" y="0"/>
          <a:chExt cx="0" cy="0"/>
        </a:xfrm>
      </p:grpSpPr>
      <p:grpSp>
        <p:nvGrpSpPr>
          <p:cNvPr id="1160" name="Google Shape;1160;p122"/>
          <p:cNvGrpSpPr/>
          <p:nvPr/>
        </p:nvGrpSpPr>
        <p:grpSpPr>
          <a:xfrm>
            <a:off x="12146280" y="-4"/>
            <a:ext cx="45723" cy="6858008"/>
            <a:chOff x="-1" y="-2"/>
            <a:chExt cx="45722" cy="6858006"/>
          </a:xfrm>
        </p:grpSpPr>
        <p:sp>
          <p:nvSpPr>
            <p:cNvPr id="1161" name="Google Shape;1161;p122"/>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62" name="Google Shape;1162;p122"/>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163" name="Google Shape;1163;p122"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164" name="Google Shape;1164;p122"/>
          <p:cNvGrpSpPr/>
          <p:nvPr/>
        </p:nvGrpSpPr>
        <p:grpSpPr>
          <a:xfrm>
            <a:off x="-4" y="-4"/>
            <a:ext cx="45724" cy="6858003"/>
            <a:chOff x="-2" y="-2"/>
            <a:chExt cx="45722" cy="6858002"/>
          </a:xfrm>
        </p:grpSpPr>
        <p:sp>
          <p:nvSpPr>
            <p:cNvPr id="1165" name="Google Shape;1165;p122"/>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66" name="Google Shape;1166;p122"/>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67" name="Google Shape;1167;p122"/>
          <p:cNvSpPr>
            <a:spLocks noGrp="1"/>
          </p:cNvSpPr>
          <p:nvPr>
            <p:ph type="pic" idx="2"/>
          </p:nvPr>
        </p:nvSpPr>
        <p:spPr>
          <a:xfrm>
            <a:off x="43542" y="0"/>
            <a:ext cx="6052460" cy="6858000"/>
          </a:xfrm>
          <a:prstGeom prst="rect">
            <a:avLst/>
          </a:prstGeom>
          <a:noFill/>
          <a:ln>
            <a:noFill/>
          </a:ln>
        </p:spPr>
      </p:sp>
      <p:sp>
        <p:nvSpPr>
          <p:cNvPr id="1168" name="Google Shape;1168;p122"/>
          <p:cNvSpPr txBox="1">
            <a:spLocks noGrp="1"/>
          </p:cNvSpPr>
          <p:nvPr>
            <p:ph type="body" idx="1"/>
          </p:nvPr>
        </p:nvSpPr>
        <p:spPr>
          <a:xfrm>
            <a:off x="7221146" y="2880360"/>
            <a:ext cx="4215821" cy="1097282"/>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169" name="Google Shape;1169;p122"/>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170"/>
        <p:cNvGrpSpPr/>
        <p:nvPr/>
      </p:nvGrpSpPr>
      <p:grpSpPr>
        <a:xfrm>
          <a:off x="0" y="0"/>
          <a:ext cx="0" cy="0"/>
          <a:chOff x="0" y="0"/>
          <a:chExt cx="0" cy="0"/>
        </a:xfrm>
      </p:grpSpPr>
      <p:grpSp>
        <p:nvGrpSpPr>
          <p:cNvPr id="1171" name="Google Shape;1171;p123"/>
          <p:cNvGrpSpPr/>
          <p:nvPr/>
        </p:nvGrpSpPr>
        <p:grpSpPr>
          <a:xfrm>
            <a:off x="12146280" y="-4"/>
            <a:ext cx="45723" cy="6858008"/>
            <a:chOff x="-1" y="-2"/>
            <a:chExt cx="45722" cy="6858006"/>
          </a:xfrm>
        </p:grpSpPr>
        <p:sp>
          <p:nvSpPr>
            <p:cNvPr id="1172" name="Google Shape;1172;p123"/>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3" name="Google Shape;1173;p123"/>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174" name="Google Shape;1174;p123"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175" name="Google Shape;1175;p123"/>
          <p:cNvGrpSpPr/>
          <p:nvPr/>
        </p:nvGrpSpPr>
        <p:grpSpPr>
          <a:xfrm>
            <a:off x="-4" y="-4"/>
            <a:ext cx="45724" cy="6858003"/>
            <a:chOff x="-2" y="-2"/>
            <a:chExt cx="45722" cy="6858002"/>
          </a:xfrm>
        </p:grpSpPr>
        <p:sp>
          <p:nvSpPr>
            <p:cNvPr id="1176" name="Google Shape;1176;p123"/>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7" name="Google Shape;1177;p123"/>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78" name="Google Shape;1178;p123"/>
          <p:cNvSpPr/>
          <p:nvPr/>
        </p:nvSpPr>
        <p:spPr>
          <a:xfrm>
            <a:off x="2894165" y="854280"/>
            <a:ext cx="1359599" cy="1105782"/>
          </a:xfrm>
          <a:custGeom>
            <a:avLst/>
            <a:gdLst/>
            <a:ahLst/>
            <a:cxnLst/>
            <a:rect l="l" t="t" r="r" b="b"/>
            <a:pathLst>
              <a:path w="21600" h="21600" extrusionOk="0">
                <a:moveTo>
                  <a:pt x="20011" y="0"/>
                </a:moveTo>
                <a:lnTo>
                  <a:pt x="21600" y="4121"/>
                </a:lnTo>
                <a:cubicBezTo>
                  <a:pt x="19982" y="4784"/>
                  <a:pt x="18821" y="5708"/>
                  <a:pt x="18118" y="6892"/>
                </a:cubicBezTo>
                <a:cubicBezTo>
                  <a:pt x="17415" y="8076"/>
                  <a:pt x="17044" y="9651"/>
                  <a:pt x="17006" y="11617"/>
                </a:cubicBezTo>
                <a:lnTo>
                  <a:pt x="20935" y="11617"/>
                </a:lnTo>
                <a:lnTo>
                  <a:pt x="20935" y="21600"/>
                </a:lnTo>
                <a:lnTo>
                  <a:pt x="12816" y="21600"/>
                </a:lnTo>
                <a:lnTo>
                  <a:pt x="12816" y="14459"/>
                </a:lnTo>
                <a:cubicBezTo>
                  <a:pt x="12816" y="11546"/>
                  <a:pt x="13023" y="9261"/>
                  <a:pt x="13437" y="7603"/>
                </a:cubicBezTo>
                <a:cubicBezTo>
                  <a:pt x="13852" y="5945"/>
                  <a:pt x="14622" y="4453"/>
                  <a:pt x="15749" y="3126"/>
                </a:cubicBezTo>
                <a:cubicBezTo>
                  <a:pt x="16876" y="1800"/>
                  <a:pt x="18296" y="758"/>
                  <a:pt x="20011" y="0"/>
                </a:cubicBezTo>
                <a:close/>
                <a:moveTo>
                  <a:pt x="7195" y="0"/>
                </a:moveTo>
                <a:lnTo>
                  <a:pt x="8784" y="4121"/>
                </a:lnTo>
                <a:cubicBezTo>
                  <a:pt x="7166" y="4784"/>
                  <a:pt x="6005" y="5708"/>
                  <a:pt x="5302" y="6892"/>
                </a:cubicBezTo>
                <a:cubicBezTo>
                  <a:pt x="4599" y="8076"/>
                  <a:pt x="4228" y="9651"/>
                  <a:pt x="4190" y="11617"/>
                </a:cubicBezTo>
                <a:lnTo>
                  <a:pt x="8119" y="11617"/>
                </a:lnTo>
                <a:lnTo>
                  <a:pt x="8119" y="21600"/>
                </a:lnTo>
                <a:lnTo>
                  <a:pt x="0" y="21600"/>
                </a:lnTo>
                <a:lnTo>
                  <a:pt x="0" y="14459"/>
                </a:lnTo>
                <a:cubicBezTo>
                  <a:pt x="0" y="11570"/>
                  <a:pt x="207" y="9290"/>
                  <a:pt x="621" y="7620"/>
                </a:cubicBezTo>
                <a:cubicBezTo>
                  <a:pt x="1035" y="5951"/>
                  <a:pt x="1801" y="4453"/>
                  <a:pt x="2918" y="3126"/>
                </a:cubicBezTo>
                <a:cubicBezTo>
                  <a:pt x="4036" y="1800"/>
                  <a:pt x="5461" y="758"/>
                  <a:pt x="7195" y="0"/>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9" name="Google Shape;1179;p123"/>
          <p:cNvSpPr>
            <a:spLocks noGrp="1"/>
          </p:cNvSpPr>
          <p:nvPr>
            <p:ph type="pic" idx="2"/>
          </p:nvPr>
        </p:nvSpPr>
        <p:spPr>
          <a:xfrm>
            <a:off x="7217229" y="0"/>
            <a:ext cx="4931230" cy="6858000"/>
          </a:xfrm>
          <a:prstGeom prst="rect">
            <a:avLst/>
          </a:prstGeom>
          <a:noFill/>
          <a:ln>
            <a:noFill/>
          </a:ln>
        </p:spPr>
      </p:sp>
      <p:sp>
        <p:nvSpPr>
          <p:cNvPr id="1180" name="Google Shape;1180;p123"/>
          <p:cNvSpPr txBox="1">
            <a:spLocks noGrp="1"/>
          </p:cNvSpPr>
          <p:nvPr>
            <p:ph type="body" idx="1"/>
          </p:nvPr>
        </p:nvSpPr>
        <p:spPr>
          <a:xfrm>
            <a:off x="961859" y="2096585"/>
            <a:ext cx="5547799" cy="28673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0"/>
              </a:spcBef>
              <a:spcAft>
                <a:spcPts val="0"/>
              </a:spcAft>
              <a:buClr>
                <a:srgbClr val="003375"/>
              </a:buClr>
              <a:buSzPts val="2800"/>
              <a:buFont typeface="Arial"/>
              <a:buNone/>
              <a:defRPr b="1">
                <a:solidFill>
                  <a:srgbClr val="003375"/>
                </a:solidFill>
              </a:defRPr>
            </a:lvl1pPr>
            <a:lvl2pPr marL="914400" lvl="1" indent="-228600" algn="ctr">
              <a:lnSpc>
                <a:spcPct val="90000"/>
              </a:lnSpc>
              <a:spcBef>
                <a:spcPts val="0"/>
              </a:spcBef>
              <a:spcAft>
                <a:spcPts val="0"/>
              </a:spcAft>
              <a:buClr>
                <a:srgbClr val="003375"/>
              </a:buClr>
              <a:buSzPts val="2800"/>
              <a:buFont typeface="Arial"/>
              <a:buNone/>
              <a:defRPr b="1">
                <a:solidFill>
                  <a:srgbClr val="003375"/>
                </a:solidFill>
              </a:defRPr>
            </a:lvl2pPr>
            <a:lvl3pPr marL="1371600" lvl="2" indent="-228600" algn="ctr">
              <a:lnSpc>
                <a:spcPct val="90000"/>
              </a:lnSpc>
              <a:spcBef>
                <a:spcPts val="0"/>
              </a:spcBef>
              <a:spcAft>
                <a:spcPts val="0"/>
              </a:spcAft>
              <a:buClr>
                <a:srgbClr val="003375"/>
              </a:buClr>
              <a:buSzPts val="2800"/>
              <a:buFont typeface="Arial"/>
              <a:buNone/>
              <a:defRPr b="1">
                <a:solidFill>
                  <a:srgbClr val="003375"/>
                </a:solidFill>
              </a:defRPr>
            </a:lvl3pPr>
            <a:lvl4pPr marL="1828800" lvl="3" indent="-228600" algn="ctr">
              <a:lnSpc>
                <a:spcPct val="90000"/>
              </a:lnSpc>
              <a:spcBef>
                <a:spcPts val="0"/>
              </a:spcBef>
              <a:spcAft>
                <a:spcPts val="0"/>
              </a:spcAft>
              <a:buClr>
                <a:srgbClr val="003375"/>
              </a:buClr>
              <a:buSzPts val="2800"/>
              <a:buFont typeface="Arial"/>
              <a:buNone/>
              <a:defRPr b="1">
                <a:solidFill>
                  <a:srgbClr val="003375"/>
                </a:solidFill>
              </a:defRPr>
            </a:lvl4pPr>
            <a:lvl5pPr marL="2286000" lvl="4" indent="-228600" algn="ctr">
              <a:lnSpc>
                <a:spcPct val="90000"/>
              </a:lnSpc>
              <a:spcBef>
                <a:spcPts val="0"/>
              </a:spcBef>
              <a:spcAft>
                <a:spcPts val="0"/>
              </a:spcAft>
              <a:buClr>
                <a:srgbClr val="003375"/>
              </a:buClr>
              <a:buSzPts val="2800"/>
              <a:buFont typeface="Arial"/>
              <a:buNone/>
              <a:defRPr b="1">
                <a:solidFill>
                  <a:srgbClr val="003375"/>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181" name="Google Shape;1181;p123"/>
          <p:cNvGrpSpPr/>
          <p:nvPr/>
        </p:nvGrpSpPr>
        <p:grpSpPr>
          <a:xfrm>
            <a:off x="12254601" y="-3"/>
            <a:ext cx="2377444" cy="2922111"/>
            <a:chOff x="-1" y="-2"/>
            <a:chExt cx="2377443" cy="2922109"/>
          </a:xfrm>
        </p:grpSpPr>
        <p:sp>
          <p:nvSpPr>
            <p:cNvPr id="1182" name="Google Shape;1182;p123"/>
            <p:cNvSpPr/>
            <p:nvPr/>
          </p:nvSpPr>
          <p:spPr>
            <a:xfrm>
              <a:off x="-1" y="-1"/>
              <a:ext cx="2377443" cy="2922108"/>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3" name="Google Shape;1183;p123"/>
            <p:cNvSpPr txBox="1"/>
            <p:nvPr/>
          </p:nvSpPr>
          <p:spPr>
            <a:xfrm>
              <a:off x="-1" y="-2"/>
              <a:ext cx="2377443" cy="2653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When you add an image to the placeholder, sometimes parts of the image is cropped out to make it fit properly. </a:t>
              </a:r>
              <a:br>
                <a:rPr lang="en-GB" sz="1300">
                  <a:solidFill>
                    <a:srgbClr val="FFFFFF"/>
                  </a:solidFill>
                  <a:latin typeface="Arial"/>
                  <a:ea typeface="Arial"/>
                  <a:cs typeface="Arial"/>
                  <a:sym typeface="Arial"/>
                </a:rPr>
              </a:br>
              <a:br>
                <a:rPr lang="en-GB" sz="1300">
                  <a:solidFill>
                    <a:srgbClr val="FFFFFF"/>
                  </a:solidFill>
                  <a:latin typeface="Arial"/>
                  <a:ea typeface="Arial"/>
                  <a:cs typeface="Arial"/>
                  <a:sym typeface="Arial"/>
                </a:rPr>
              </a:br>
              <a:r>
                <a:rPr lang="en-GB" sz="1300">
                  <a:solidFill>
                    <a:srgbClr val="FFFFFF"/>
                  </a:solidFill>
                  <a:latin typeface="Arial"/>
                  <a:ea typeface="Arial"/>
                  <a:cs typeface="Arial"/>
                  <a:sym typeface="Arial"/>
                </a:rPr>
                <a:t>To control what part of the image is visible, simply </a:t>
              </a:r>
              <a:r>
                <a:rPr lang="en-GB" sz="1300" b="1">
                  <a:solidFill>
                    <a:srgbClr val="FFFFFF"/>
                  </a:solidFill>
                  <a:latin typeface="Arial"/>
                  <a:ea typeface="Arial"/>
                  <a:cs typeface="Arial"/>
                  <a:sym typeface="Arial"/>
                </a:rPr>
                <a:t>right-click the image </a:t>
              </a:r>
              <a:r>
                <a:rPr lang="en-GB" sz="1300">
                  <a:solidFill>
                    <a:srgbClr val="FFFFFF"/>
                  </a:solidFill>
                  <a:latin typeface="Arial"/>
                  <a:ea typeface="Arial"/>
                  <a:cs typeface="Arial"/>
                  <a:sym typeface="Arial"/>
                </a:rPr>
                <a:t>and</a:t>
              </a:r>
              <a:r>
                <a:rPr lang="en-GB" sz="1300" b="1">
                  <a:solidFill>
                    <a:srgbClr val="FFFFFF"/>
                  </a:solidFill>
                  <a:latin typeface="Arial"/>
                  <a:ea typeface="Arial"/>
                  <a:cs typeface="Arial"/>
                  <a:sym typeface="Arial"/>
                </a:rPr>
                <a:t> choose “Format picture”</a:t>
              </a:r>
              <a:r>
                <a:rPr lang="en-GB" sz="1300">
                  <a:solidFill>
                    <a:srgbClr val="FFFFFF"/>
                  </a:solidFill>
                  <a:latin typeface="Arial"/>
                  <a:ea typeface="Arial"/>
                  <a:cs typeface="Arial"/>
                  <a:sym typeface="Arial"/>
                </a:rPr>
                <a:t>, then </a:t>
              </a:r>
              <a:r>
                <a:rPr lang="en-GB" sz="1300" b="1">
                  <a:solidFill>
                    <a:srgbClr val="FFFFFF"/>
                  </a:solidFill>
                  <a:latin typeface="Arial"/>
                  <a:ea typeface="Arial"/>
                  <a:cs typeface="Arial"/>
                  <a:sym typeface="Arial"/>
                </a:rPr>
                <a:t>click on Picture icon</a:t>
              </a:r>
              <a:r>
                <a:rPr lang="en-GB" sz="1300">
                  <a:solidFill>
                    <a:srgbClr val="FFFFFF"/>
                  </a:solidFill>
                  <a:latin typeface="Arial"/>
                  <a:ea typeface="Arial"/>
                  <a:cs typeface="Arial"/>
                  <a:sym typeface="Arial"/>
                </a:rPr>
                <a:t> on the far right, and </a:t>
              </a:r>
              <a:r>
                <a:rPr lang="en-GB" sz="1300" b="1">
                  <a:solidFill>
                    <a:srgbClr val="FFFFFF"/>
                  </a:solidFill>
                  <a:latin typeface="Arial"/>
                  <a:ea typeface="Arial"/>
                  <a:cs typeface="Arial"/>
                  <a:sym typeface="Arial"/>
                </a:rPr>
                <a:t>under Crop </a:t>
              </a:r>
              <a:r>
                <a:rPr lang="en-GB" sz="1300">
                  <a:solidFill>
                    <a:srgbClr val="FFFFFF"/>
                  </a:solidFill>
                  <a:latin typeface="Arial"/>
                  <a:ea typeface="Arial"/>
                  <a:cs typeface="Arial"/>
                  <a:sym typeface="Arial"/>
                </a:rPr>
                <a:t>you can </a:t>
              </a:r>
              <a:r>
                <a:rPr lang="en-GB" sz="1300" b="1">
                  <a:solidFill>
                    <a:srgbClr val="FFFFFF"/>
                  </a:solidFill>
                  <a:latin typeface="Arial"/>
                  <a:ea typeface="Arial"/>
                  <a:cs typeface="Arial"/>
                  <a:sym typeface="Arial"/>
                </a:rPr>
                <a:t>adjust “Offset X”</a:t>
              </a:r>
              <a:r>
                <a:rPr lang="en-GB" sz="1300">
                  <a:solidFill>
                    <a:srgbClr val="FFFFFF"/>
                  </a:solidFill>
                  <a:latin typeface="Arial"/>
                  <a:ea typeface="Arial"/>
                  <a:cs typeface="Arial"/>
                  <a:sym typeface="Arial"/>
                </a:rPr>
                <a:t>.</a:t>
              </a:r>
              <a:endParaRPr/>
            </a:p>
          </p:txBody>
        </p:sp>
      </p:grpSp>
      <p:sp>
        <p:nvSpPr>
          <p:cNvPr id="1184" name="Google Shape;1184;p123"/>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Fullscreen Image">
  <p:cSld name="Fullscreen Image">
    <p:spTree>
      <p:nvGrpSpPr>
        <p:cNvPr id="1" name="Shape 1185"/>
        <p:cNvGrpSpPr/>
        <p:nvPr/>
      </p:nvGrpSpPr>
      <p:grpSpPr>
        <a:xfrm>
          <a:off x="0" y="0"/>
          <a:ext cx="0" cy="0"/>
          <a:chOff x="0" y="0"/>
          <a:chExt cx="0" cy="0"/>
        </a:xfrm>
      </p:grpSpPr>
      <p:grpSp>
        <p:nvGrpSpPr>
          <p:cNvPr id="1186" name="Google Shape;1186;p124"/>
          <p:cNvGrpSpPr/>
          <p:nvPr/>
        </p:nvGrpSpPr>
        <p:grpSpPr>
          <a:xfrm>
            <a:off x="12146280" y="-4"/>
            <a:ext cx="45723" cy="6858008"/>
            <a:chOff x="-1" y="-2"/>
            <a:chExt cx="45722" cy="6858006"/>
          </a:xfrm>
        </p:grpSpPr>
        <p:sp>
          <p:nvSpPr>
            <p:cNvPr id="1187" name="Google Shape;1187;p124"/>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88" name="Google Shape;1188;p124"/>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189" name="Google Shape;1189;p124"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190" name="Google Shape;1190;p124"/>
          <p:cNvGrpSpPr/>
          <p:nvPr/>
        </p:nvGrpSpPr>
        <p:grpSpPr>
          <a:xfrm>
            <a:off x="-4" y="-4"/>
            <a:ext cx="45724" cy="6858003"/>
            <a:chOff x="-2" y="-2"/>
            <a:chExt cx="45722" cy="6858002"/>
          </a:xfrm>
        </p:grpSpPr>
        <p:sp>
          <p:nvSpPr>
            <p:cNvPr id="1191" name="Google Shape;1191;p124"/>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2" name="Google Shape;1192;p124"/>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93" name="Google Shape;1193;p124"/>
          <p:cNvSpPr>
            <a:spLocks noGrp="1"/>
          </p:cNvSpPr>
          <p:nvPr>
            <p:ph type="pic" idx="2"/>
          </p:nvPr>
        </p:nvSpPr>
        <p:spPr>
          <a:xfrm>
            <a:off x="45718" y="0"/>
            <a:ext cx="12100563" cy="6858000"/>
          </a:xfrm>
          <a:prstGeom prst="rect">
            <a:avLst/>
          </a:prstGeom>
          <a:noFill/>
          <a:ln>
            <a:noFill/>
          </a:ln>
        </p:spPr>
      </p:sp>
      <p:sp>
        <p:nvSpPr>
          <p:cNvPr id="1194" name="Google Shape;1194;p124"/>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5" name="Google Shape;1195;p124"/>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6" name="Google Shape;1196;p124"/>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7" name="Google Shape;1197;p124"/>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8" name="Google Shape;1198;p124"/>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9" name="Google Shape;1199;p124"/>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00" name="Google Shape;1200;p124"/>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01" name="Google Shape;1201;p124"/>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02" name="Google Shape;1202;p124"/>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Fullscreen Image with Keyword">
  <p:cSld name="Fullscreen Image with Keyword">
    <p:spTree>
      <p:nvGrpSpPr>
        <p:cNvPr id="1" name="Shape 1203"/>
        <p:cNvGrpSpPr/>
        <p:nvPr/>
      </p:nvGrpSpPr>
      <p:grpSpPr>
        <a:xfrm>
          <a:off x="0" y="0"/>
          <a:ext cx="0" cy="0"/>
          <a:chOff x="0" y="0"/>
          <a:chExt cx="0" cy="0"/>
        </a:xfrm>
      </p:grpSpPr>
      <p:grpSp>
        <p:nvGrpSpPr>
          <p:cNvPr id="1204" name="Google Shape;1204;p125"/>
          <p:cNvGrpSpPr/>
          <p:nvPr/>
        </p:nvGrpSpPr>
        <p:grpSpPr>
          <a:xfrm>
            <a:off x="12146280" y="-4"/>
            <a:ext cx="45723" cy="6858008"/>
            <a:chOff x="-1" y="-2"/>
            <a:chExt cx="45722" cy="6858006"/>
          </a:xfrm>
        </p:grpSpPr>
        <p:sp>
          <p:nvSpPr>
            <p:cNvPr id="1205" name="Google Shape;1205;p125"/>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06" name="Google Shape;1206;p125"/>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207" name="Google Shape;1207;p125"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208" name="Google Shape;1208;p125"/>
          <p:cNvGrpSpPr/>
          <p:nvPr/>
        </p:nvGrpSpPr>
        <p:grpSpPr>
          <a:xfrm>
            <a:off x="-4" y="-4"/>
            <a:ext cx="45724" cy="6858003"/>
            <a:chOff x="-2" y="-2"/>
            <a:chExt cx="45722" cy="6858002"/>
          </a:xfrm>
        </p:grpSpPr>
        <p:sp>
          <p:nvSpPr>
            <p:cNvPr id="1209" name="Google Shape;1209;p125"/>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0" name="Google Shape;1210;p125"/>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211" name="Google Shape;1211;p125"/>
          <p:cNvSpPr>
            <a:spLocks noGrp="1"/>
          </p:cNvSpPr>
          <p:nvPr>
            <p:ph type="pic" idx="2"/>
          </p:nvPr>
        </p:nvSpPr>
        <p:spPr>
          <a:xfrm>
            <a:off x="45718" y="0"/>
            <a:ext cx="12100563" cy="6858000"/>
          </a:xfrm>
          <a:prstGeom prst="rect">
            <a:avLst/>
          </a:prstGeom>
          <a:noFill/>
          <a:ln>
            <a:noFill/>
          </a:ln>
        </p:spPr>
      </p:sp>
      <p:sp>
        <p:nvSpPr>
          <p:cNvPr id="1212" name="Google Shape;1212;p125"/>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3" name="Google Shape;1213;p125"/>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4" name="Google Shape;1214;p125"/>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5" name="Google Shape;1215;p125"/>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6" name="Google Shape;1216;p125"/>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7" name="Google Shape;1217;p125"/>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8" name="Google Shape;1218;p125"/>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19" name="Google Shape;1219;p125"/>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20" name="Google Shape;1220;p125"/>
          <p:cNvSpPr txBox="1">
            <a:spLocks noGrp="1"/>
          </p:cNvSpPr>
          <p:nvPr>
            <p:ph type="body" idx="1"/>
          </p:nvPr>
        </p:nvSpPr>
        <p:spPr>
          <a:xfrm>
            <a:off x="606551" y="4289580"/>
            <a:ext cx="6619389" cy="1144929"/>
          </a:xfrm>
          <a:prstGeom prst="rect">
            <a:avLst/>
          </a:prstGeom>
          <a:solidFill>
            <a:srgbClr val="003375">
              <a:alpha val="94901"/>
            </a:srgbClr>
          </a:solidFill>
          <a:ln>
            <a:noFill/>
          </a:ln>
        </p:spPr>
        <p:txBody>
          <a:bodyPr spcFirstLastPara="1" wrap="square" lIns="182875" tIns="182875" rIns="182875" bIns="182875" anchor="ctr" anchorCtr="0">
            <a:normAutofit/>
          </a:bodyPr>
          <a:lstStyle>
            <a:lvl1pPr marL="457200" lvl="0" indent="-228600" algn="ctr">
              <a:lnSpc>
                <a:spcPct val="90000"/>
              </a:lnSpc>
              <a:spcBef>
                <a:spcPts val="1000"/>
              </a:spcBef>
              <a:spcAft>
                <a:spcPts val="0"/>
              </a:spcAft>
              <a:buClr>
                <a:srgbClr val="FFFFFF"/>
              </a:buClr>
              <a:buSzPts val="2800"/>
              <a:buFont typeface="Arial"/>
              <a:buNone/>
              <a:defRPr>
                <a:solidFill>
                  <a:srgbClr val="FFFFFF"/>
                </a:solidFill>
              </a:defRPr>
            </a:lvl1pPr>
            <a:lvl2pPr marL="914400" lvl="1" indent="-228600" algn="ctr">
              <a:lnSpc>
                <a:spcPct val="90000"/>
              </a:lnSpc>
              <a:spcBef>
                <a:spcPts val="1000"/>
              </a:spcBef>
              <a:spcAft>
                <a:spcPts val="0"/>
              </a:spcAft>
              <a:buClr>
                <a:srgbClr val="FFFFFF"/>
              </a:buClr>
              <a:buSzPts val="2800"/>
              <a:buFont typeface="Arial"/>
              <a:buNone/>
              <a:defRPr>
                <a:solidFill>
                  <a:srgbClr val="FFFFFF"/>
                </a:solidFill>
              </a:defRPr>
            </a:lvl2pPr>
            <a:lvl3pPr marL="1371600" lvl="2" indent="-228600" algn="ctr">
              <a:lnSpc>
                <a:spcPct val="90000"/>
              </a:lnSpc>
              <a:spcBef>
                <a:spcPts val="1000"/>
              </a:spcBef>
              <a:spcAft>
                <a:spcPts val="0"/>
              </a:spcAft>
              <a:buClr>
                <a:srgbClr val="FFFFFF"/>
              </a:buClr>
              <a:buSzPts val="2800"/>
              <a:buFont typeface="Arial"/>
              <a:buNone/>
              <a:defRPr>
                <a:solidFill>
                  <a:srgbClr val="FFFFFF"/>
                </a:solidFill>
              </a:defRPr>
            </a:lvl3pPr>
            <a:lvl4pPr marL="1828800" lvl="3" indent="-228600" algn="ctr">
              <a:lnSpc>
                <a:spcPct val="90000"/>
              </a:lnSpc>
              <a:spcBef>
                <a:spcPts val="1000"/>
              </a:spcBef>
              <a:spcAft>
                <a:spcPts val="0"/>
              </a:spcAft>
              <a:buClr>
                <a:srgbClr val="FFFFFF"/>
              </a:buClr>
              <a:buSzPts val="2800"/>
              <a:buFont typeface="Arial"/>
              <a:buNone/>
              <a:defRPr>
                <a:solidFill>
                  <a:srgbClr val="FFFFFF"/>
                </a:solidFill>
              </a:defRPr>
            </a:lvl4pPr>
            <a:lvl5pPr marL="2286000" lvl="4" indent="-228600" algn="ctr">
              <a:lnSpc>
                <a:spcPct val="90000"/>
              </a:lnSpc>
              <a:spcBef>
                <a:spcPts val="1000"/>
              </a:spcBef>
              <a:spcAft>
                <a:spcPts val="0"/>
              </a:spcAft>
              <a:buClr>
                <a:srgbClr val="FFFFFF"/>
              </a:buClr>
              <a:buSzPts val="2800"/>
              <a:buFont typeface="Arial"/>
              <a:buNone/>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221" name="Google Shape;1221;p125"/>
          <p:cNvGrpSpPr/>
          <p:nvPr/>
        </p:nvGrpSpPr>
        <p:grpSpPr>
          <a:xfrm>
            <a:off x="12254601" y="-2"/>
            <a:ext cx="2377444" cy="2514604"/>
            <a:chOff x="-1" y="-1"/>
            <a:chExt cx="2377443" cy="2514603"/>
          </a:xfrm>
        </p:grpSpPr>
        <p:sp>
          <p:nvSpPr>
            <p:cNvPr id="1222" name="Google Shape;1222;p125"/>
            <p:cNvSpPr/>
            <p:nvPr/>
          </p:nvSpPr>
          <p:spPr>
            <a:xfrm>
              <a:off x="-1" y="-1"/>
              <a:ext cx="2377443" cy="2514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3" name="Google Shape;1223;p125"/>
            <p:cNvSpPr txBox="1"/>
            <p:nvPr/>
          </p:nvSpPr>
          <p:spPr>
            <a:xfrm>
              <a:off x="-1" y="-1"/>
              <a:ext cx="2377443" cy="2272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Blue text box can be resized and moved around wherever you see fit.</a:t>
              </a:r>
              <a:endParaRPr/>
            </a:p>
          </p:txBody>
        </p:sp>
      </p:grpSp>
      <p:sp>
        <p:nvSpPr>
          <p:cNvPr id="1224" name="Google Shape;1224;p125"/>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Fullscreen Image with Bullets">
  <p:cSld name="Fullscreen Image with Bullets">
    <p:spTree>
      <p:nvGrpSpPr>
        <p:cNvPr id="1" name="Shape 1225"/>
        <p:cNvGrpSpPr/>
        <p:nvPr/>
      </p:nvGrpSpPr>
      <p:grpSpPr>
        <a:xfrm>
          <a:off x="0" y="0"/>
          <a:ext cx="0" cy="0"/>
          <a:chOff x="0" y="0"/>
          <a:chExt cx="0" cy="0"/>
        </a:xfrm>
      </p:grpSpPr>
      <p:grpSp>
        <p:nvGrpSpPr>
          <p:cNvPr id="1226" name="Google Shape;1226;p126"/>
          <p:cNvGrpSpPr/>
          <p:nvPr/>
        </p:nvGrpSpPr>
        <p:grpSpPr>
          <a:xfrm>
            <a:off x="12146280" y="-4"/>
            <a:ext cx="45723" cy="6858008"/>
            <a:chOff x="-1" y="-2"/>
            <a:chExt cx="45722" cy="6858006"/>
          </a:xfrm>
        </p:grpSpPr>
        <p:sp>
          <p:nvSpPr>
            <p:cNvPr id="1227" name="Google Shape;1227;p126"/>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28" name="Google Shape;1228;p126"/>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229" name="Google Shape;1229;p126"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230" name="Google Shape;1230;p126"/>
          <p:cNvGrpSpPr/>
          <p:nvPr/>
        </p:nvGrpSpPr>
        <p:grpSpPr>
          <a:xfrm>
            <a:off x="-4" y="-4"/>
            <a:ext cx="45724" cy="6858003"/>
            <a:chOff x="-2" y="-2"/>
            <a:chExt cx="45722" cy="6858002"/>
          </a:xfrm>
        </p:grpSpPr>
        <p:sp>
          <p:nvSpPr>
            <p:cNvPr id="1231" name="Google Shape;1231;p126"/>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32" name="Google Shape;1232;p126"/>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233" name="Google Shape;1233;p126"/>
          <p:cNvSpPr>
            <a:spLocks noGrp="1"/>
          </p:cNvSpPr>
          <p:nvPr>
            <p:ph type="pic" idx="2"/>
          </p:nvPr>
        </p:nvSpPr>
        <p:spPr>
          <a:xfrm>
            <a:off x="47244" y="0"/>
            <a:ext cx="12097512" cy="6858000"/>
          </a:xfrm>
          <a:prstGeom prst="rect">
            <a:avLst/>
          </a:prstGeom>
          <a:noFill/>
          <a:ln>
            <a:noFill/>
          </a:ln>
        </p:spPr>
      </p:sp>
      <p:sp>
        <p:nvSpPr>
          <p:cNvPr id="1234" name="Google Shape;1234;p126"/>
          <p:cNvSpPr txBox="1">
            <a:spLocks noGrp="1"/>
          </p:cNvSpPr>
          <p:nvPr>
            <p:ph type="body" idx="1"/>
          </p:nvPr>
        </p:nvSpPr>
        <p:spPr>
          <a:xfrm>
            <a:off x="609600" y="838200"/>
            <a:ext cx="5029200" cy="5181600"/>
          </a:xfrm>
          <a:prstGeom prst="rect">
            <a:avLst/>
          </a:prstGeom>
          <a:solidFill>
            <a:schemeClr val="accent4">
              <a:alpha val="94901"/>
            </a:schemeClr>
          </a:solidFill>
          <a:ln>
            <a:noFill/>
          </a:ln>
        </p:spPr>
        <p:txBody>
          <a:bodyPr spcFirstLastPara="1" wrap="square" lIns="182875" tIns="182875" rIns="182875" bIns="182875" anchor="t" anchorCtr="0">
            <a:normAutofit/>
          </a:bodyPr>
          <a:lstStyle>
            <a:lvl1pPr marL="457200" lvl="0" indent="-406400" algn="l">
              <a:lnSpc>
                <a:spcPct val="90000"/>
              </a:lnSpc>
              <a:spcBef>
                <a:spcPts val="1000"/>
              </a:spcBef>
              <a:spcAft>
                <a:spcPts val="0"/>
              </a:spcAft>
              <a:buClr>
                <a:srgbClr val="FFFFFF"/>
              </a:buClr>
              <a:buSzPts val="2800"/>
              <a:buFont typeface="Arial"/>
              <a:buChar char="▪"/>
              <a:defRPr>
                <a:solidFill>
                  <a:srgbClr val="FFFFFF"/>
                </a:solidFill>
              </a:defRPr>
            </a:lvl1pPr>
            <a:lvl2pPr marL="914400" lvl="1" indent="-406400" algn="l">
              <a:lnSpc>
                <a:spcPct val="90000"/>
              </a:lnSpc>
              <a:spcBef>
                <a:spcPts val="1000"/>
              </a:spcBef>
              <a:spcAft>
                <a:spcPts val="0"/>
              </a:spcAft>
              <a:buClr>
                <a:srgbClr val="FFFFFF"/>
              </a:buClr>
              <a:buSzPts val="2800"/>
              <a:buFont typeface="Arial"/>
              <a:buChar char="▪"/>
              <a:defRPr>
                <a:solidFill>
                  <a:srgbClr val="FFFFFF"/>
                </a:solidFill>
              </a:defRPr>
            </a:lvl2pPr>
            <a:lvl3pPr marL="1371600" lvl="2" indent="-406400" algn="l">
              <a:lnSpc>
                <a:spcPct val="90000"/>
              </a:lnSpc>
              <a:spcBef>
                <a:spcPts val="1000"/>
              </a:spcBef>
              <a:spcAft>
                <a:spcPts val="0"/>
              </a:spcAft>
              <a:buClr>
                <a:srgbClr val="FFFFFF"/>
              </a:buClr>
              <a:buSzPts val="2800"/>
              <a:buFont typeface="Arial"/>
              <a:buChar char="▪"/>
              <a:defRPr>
                <a:solidFill>
                  <a:srgbClr val="FFFFFF"/>
                </a:solidFill>
              </a:defRPr>
            </a:lvl3pPr>
            <a:lvl4pPr marL="1828800" lvl="3" indent="-406400" algn="l">
              <a:lnSpc>
                <a:spcPct val="90000"/>
              </a:lnSpc>
              <a:spcBef>
                <a:spcPts val="1000"/>
              </a:spcBef>
              <a:spcAft>
                <a:spcPts val="0"/>
              </a:spcAft>
              <a:buClr>
                <a:srgbClr val="FFFFFF"/>
              </a:buClr>
              <a:buSzPts val="2800"/>
              <a:buFont typeface="Arial"/>
              <a:buChar char="▪"/>
              <a:defRPr>
                <a:solidFill>
                  <a:srgbClr val="FFFFFF"/>
                </a:solidFill>
              </a:defRPr>
            </a:lvl4pPr>
            <a:lvl5pPr marL="2286000" lvl="4" indent="-406400" algn="l">
              <a:lnSpc>
                <a:spcPct val="90000"/>
              </a:lnSpc>
              <a:spcBef>
                <a:spcPts val="1000"/>
              </a:spcBef>
              <a:spcAft>
                <a:spcPts val="0"/>
              </a:spcAft>
              <a:buClr>
                <a:srgbClr val="FFFFFF"/>
              </a:buClr>
              <a:buSzPts val="2800"/>
              <a:buFont typeface="Arial"/>
              <a:buChar char="▪"/>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235" name="Google Shape;1235;p126"/>
          <p:cNvGrpSpPr/>
          <p:nvPr/>
        </p:nvGrpSpPr>
        <p:grpSpPr>
          <a:xfrm>
            <a:off x="12254601" y="-2"/>
            <a:ext cx="2377444" cy="2514604"/>
            <a:chOff x="-1" y="-1"/>
            <a:chExt cx="2377443" cy="2514603"/>
          </a:xfrm>
        </p:grpSpPr>
        <p:sp>
          <p:nvSpPr>
            <p:cNvPr id="1236" name="Google Shape;1236;p126"/>
            <p:cNvSpPr/>
            <p:nvPr/>
          </p:nvSpPr>
          <p:spPr>
            <a:xfrm>
              <a:off x="-1" y="-1"/>
              <a:ext cx="2377443" cy="2514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7" name="Google Shape;1237;p126"/>
            <p:cNvSpPr txBox="1"/>
            <p:nvPr/>
          </p:nvSpPr>
          <p:spPr>
            <a:xfrm>
              <a:off x="-1" y="-1"/>
              <a:ext cx="2377443" cy="2272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Orange text box can be resized and moved around wherever you see fit.</a:t>
              </a:r>
              <a:endParaRPr/>
            </a:p>
          </p:txBody>
        </p:sp>
      </p:grpSp>
      <p:sp>
        <p:nvSpPr>
          <p:cNvPr id="1238" name="Google Shape;1238;p126"/>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Fullscreen Image with Summary">
  <p:cSld name="Fullscreen Image with Summary">
    <p:spTree>
      <p:nvGrpSpPr>
        <p:cNvPr id="1" name="Shape 1239"/>
        <p:cNvGrpSpPr/>
        <p:nvPr/>
      </p:nvGrpSpPr>
      <p:grpSpPr>
        <a:xfrm>
          <a:off x="0" y="0"/>
          <a:ext cx="0" cy="0"/>
          <a:chOff x="0" y="0"/>
          <a:chExt cx="0" cy="0"/>
        </a:xfrm>
      </p:grpSpPr>
      <p:grpSp>
        <p:nvGrpSpPr>
          <p:cNvPr id="1240" name="Google Shape;1240;p127"/>
          <p:cNvGrpSpPr/>
          <p:nvPr/>
        </p:nvGrpSpPr>
        <p:grpSpPr>
          <a:xfrm>
            <a:off x="12146280" y="-4"/>
            <a:ext cx="45723" cy="6858008"/>
            <a:chOff x="-1" y="-2"/>
            <a:chExt cx="45722" cy="6858006"/>
          </a:xfrm>
        </p:grpSpPr>
        <p:sp>
          <p:nvSpPr>
            <p:cNvPr id="1241" name="Google Shape;1241;p127"/>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42" name="Google Shape;1242;p127"/>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243" name="Google Shape;1243;p127"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244" name="Google Shape;1244;p127"/>
          <p:cNvGrpSpPr/>
          <p:nvPr/>
        </p:nvGrpSpPr>
        <p:grpSpPr>
          <a:xfrm>
            <a:off x="-4" y="-4"/>
            <a:ext cx="45724" cy="6858003"/>
            <a:chOff x="-2" y="-2"/>
            <a:chExt cx="45722" cy="6858002"/>
          </a:xfrm>
        </p:grpSpPr>
        <p:sp>
          <p:nvSpPr>
            <p:cNvPr id="1245" name="Google Shape;1245;p127"/>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46" name="Google Shape;1246;p127"/>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247" name="Google Shape;1247;p127"/>
          <p:cNvSpPr>
            <a:spLocks noGrp="1"/>
          </p:cNvSpPr>
          <p:nvPr>
            <p:ph type="pic" idx="2"/>
          </p:nvPr>
        </p:nvSpPr>
        <p:spPr>
          <a:xfrm>
            <a:off x="45718" y="0"/>
            <a:ext cx="12100563" cy="6858000"/>
          </a:xfrm>
          <a:prstGeom prst="rect">
            <a:avLst/>
          </a:prstGeom>
          <a:noFill/>
          <a:ln>
            <a:noFill/>
          </a:ln>
        </p:spPr>
      </p:sp>
      <p:sp>
        <p:nvSpPr>
          <p:cNvPr id="1248" name="Google Shape;1248;p127"/>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49" name="Google Shape;1249;p127"/>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50" name="Google Shape;1250;p127"/>
          <p:cNvSpPr txBox="1">
            <a:spLocks noGrp="1"/>
          </p:cNvSpPr>
          <p:nvPr>
            <p:ph type="body" idx="1"/>
          </p:nvPr>
        </p:nvSpPr>
        <p:spPr>
          <a:xfrm>
            <a:off x="6847113" y="790121"/>
            <a:ext cx="4615546" cy="5277757"/>
          </a:xfrm>
          <a:prstGeom prst="rect">
            <a:avLst/>
          </a:prstGeom>
          <a:solidFill>
            <a:srgbClr val="FFFFFF">
              <a:alpha val="94901"/>
            </a:srgbClr>
          </a:solidFill>
          <a:ln>
            <a:noFill/>
          </a:ln>
        </p:spPr>
        <p:txBody>
          <a:bodyPr spcFirstLastPara="1" wrap="square" lIns="274300" tIns="274300" rIns="274300" bIns="274300" anchor="ctr" anchorCtr="0">
            <a:normAutofit/>
          </a:bodyPr>
          <a:lstStyle>
            <a:lvl1pPr marL="457200" lvl="0" indent="-228600" algn="l">
              <a:lnSpc>
                <a:spcPct val="90000"/>
              </a:lnSpc>
              <a:spcBef>
                <a:spcPts val="1000"/>
              </a:spcBef>
              <a:spcAft>
                <a:spcPts val="0"/>
              </a:spcAft>
              <a:buClr>
                <a:schemeClr val="accent1"/>
              </a:buClr>
              <a:buSzPts val="3200"/>
              <a:buFont typeface="Arial"/>
              <a:buNone/>
              <a:defRPr sz="3200" b="1">
                <a:solidFill>
                  <a:schemeClr val="accent1"/>
                </a:solidFill>
              </a:defRPr>
            </a:lvl1pPr>
            <a:lvl2pPr marL="914400" lvl="1" indent="-228600" algn="l">
              <a:lnSpc>
                <a:spcPct val="90000"/>
              </a:lnSpc>
              <a:spcBef>
                <a:spcPts val="1000"/>
              </a:spcBef>
              <a:spcAft>
                <a:spcPts val="0"/>
              </a:spcAft>
              <a:buClr>
                <a:schemeClr val="accent1"/>
              </a:buClr>
              <a:buSzPts val="3200"/>
              <a:buFont typeface="Arial"/>
              <a:buNone/>
              <a:defRPr sz="3200" b="1">
                <a:solidFill>
                  <a:schemeClr val="accent1"/>
                </a:solidFill>
              </a:defRPr>
            </a:lvl2pPr>
            <a:lvl3pPr marL="1371600" lvl="2" indent="-228600" algn="l">
              <a:lnSpc>
                <a:spcPct val="90000"/>
              </a:lnSpc>
              <a:spcBef>
                <a:spcPts val="1000"/>
              </a:spcBef>
              <a:spcAft>
                <a:spcPts val="0"/>
              </a:spcAft>
              <a:buClr>
                <a:schemeClr val="accent1"/>
              </a:buClr>
              <a:buSzPts val="3200"/>
              <a:buFont typeface="Arial"/>
              <a:buNone/>
              <a:defRPr sz="3200" b="1">
                <a:solidFill>
                  <a:schemeClr val="accent1"/>
                </a:solidFill>
              </a:defRPr>
            </a:lvl3pPr>
            <a:lvl4pPr marL="1828800" lvl="3" indent="-228600" algn="l">
              <a:lnSpc>
                <a:spcPct val="90000"/>
              </a:lnSpc>
              <a:spcBef>
                <a:spcPts val="1000"/>
              </a:spcBef>
              <a:spcAft>
                <a:spcPts val="0"/>
              </a:spcAft>
              <a:buClr>
                <a:schemeClr val="accent1"/>
              </a:buClr>
              <a:buSzPts val="3200"/>
              <a:buFont typeface="Arial"/>
              <a:buNone/>
              <a:defRPr sz="3200" b="1">
                <a:solidFill>
                  <a:schemeClr val="accent1"/>
                </a:solidFill>
              </a:defRPr>
            </a:lvl4pPr>
            <a:lvl5pPr marL="2286000" lvl="4" indent="-228600" algn="l">
              <a:lnSpc>
                <a:spcPct val="90000"/>
              </a:lnSpc>
              <a:spcBef>
                <a:spcPts val="1000"/>
              </a:spcBef>
              <a:spcAft>
                <a:spcPts val="0"/>
              </a:spcAft>
              <a:buClr>
                <a:schemeClr val="accent1"/>
              </a:buClr>
              <a:buSzPts val="3200"/>
              <a:buFont typeface="Arial"/>
              <a:buNone/>
              <a:defRPr sz="3200" b="1">
                <a:solidFill>
                  <a:schemeClr val="accent1"/>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51" name="Google Shape;1251;p127"/>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52" name="Google Shape;1252;p127"/>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53" name="Google Shape;1253;p127"/>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54" name="Google Shape;1254;p127"/>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55" name="Google Shape;1255;p127"/>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56" name="Google Shape;1256;p127"/>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1257" name="Google Shape;1257;p127"/>
          <p:cNvGrpSpPr/>
          <p:nvPr/>
        </p:nvGrpSpPr>
        <p:grpSpPr>
          <a:xfrm>
            <a:off x="12254601" y="-2"/>
            <a:ext cx="2377444" cy="2514604"/>
            <a:chOff x="-1" y="-1"/>
            <a:chExt cx="2377443" cy="2514603"/>
          </a:xfrm>
        </p:grpSpPr>
        <p:sp>
          <p:nvSpPr>
            <p:cNvPr id="1258" name="Google Shape;1258;p127"/>
            <p:cNvSpPr/>
            <p:nvPr/>
          </p:nvSpPr>
          <p:spPr>
            <a:xfrm>
              <a:off x="-1" y="-1"/>
              <a:ext cx="2377443" cy="2514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9" name="Google Shape;1259;p127"/>
            <p:cNvSpPr txBox="1"/>
            <p:nvPr/>
          </p:nvSpPr>
          <p:spPr>
            <a:xfrm>
              <a:off x="-1" y="-1"/>
              <a:ext cx="2377443" cy="2272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blue box, simply right-click the image and choose “send to back”.</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300">
                  <a:solidFill>
                    <a:srgbClr val="FFFFFF"/>
                  </a:solidFill>
                  <a:latin typeface="Arial"/>
                  <a:ea typeface="Arial"/>
                  <a:cs typeface="Arial"/>
                  <a:sym typeface="Arial"/>
                </a:rPr>
                <a:t>White text box can be resized and moved around wherever you see fit.</a:t>
              </a:r>
              <a:endParaRPr/>
            </a:p>
          </p:txBody>
        </p:sp>
      </p:grpSp>
      <p:sp>
        <p:nvSpPr>
          <p:cNvPr id="1260" name="Google Shape;1260;p127"/>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Fullscreen Image with Three Points">
  <p:cSld name="Fullscreen Image with Three Points">
    <p:spTree>
      <p:nvGrpSpPr>
        <p:cNvPr id="1" name="Shape 1261"/>
        <p:cNvGrpSpPr/>
        <p:nvPr/>
      </p:nvGrpSpPr>
      <p:grpSpPr>
        <a:xfrm>
          <a:off x="0" y="0"/>
          <a:ext cx="0" cy="0"/>
          <a:chOff x="0" y="0"/>
          <a:chExt cx="0" cy="0"/>
        </a:xfrm>
      </p:grpSpPr>
      <p:grpSp>
        <p:nvGrpSpPr>
          <p:cNvPr id="1262" name="Google Shape;1262;p128"/>
          <p:cNvGrpSpPr/>
          <p:nvPr/>
        </p:nvGrpSpPr>
        <p:grpSpPr>
          <a:xfrm>
            <a:off x="12146280" y="-4"/>
            <a:ext cx="45723" cy="6858008"/>
            <a:chOff x="-1" y="-2"/>
            <a:chExt cx="45722" cy="6858006"/>
          </a:xfrm>
        </p:grpSpPr>
        <p:sp>
          <p:nvSpPr>
            <p:cNvPr id="1263" name="Google Shape;1263;p128"/>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64" name="Google Shape;1264;p128"/>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265" name="Google Shape;1265;p128"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266" name="Google Shape;1266;p128"/>
          <p:cNvGrpSpPr/>
          <p:nvPr/>
        </p:nvGrpSpPr>
        <p:grpSpPr>
          <a:xfrm>
            <a:off x="-4" y="-4"/>
            <a:ext cx="45724" cy="6858003"/>
            <a:chOff x="-2" y="-2"/>
            <a:chExt cx="45722" cy="6858002"/>
          </a:xfrm>
        </p:grpSpPr>
        <p:sp>
          <p:nvSpPr>
            <p:cNvPr id="1267" name="Google Shape;1267;p128"/>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68" name="Google Shape;1268;p128"/>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269" name="Google Shape;1269;p128"/>
          <p:cNvSpPr>
            <a:spLocks noGrp="1"/>
          </p:cNvSpPr>
          <p:nvPr>
            <p:ph type="pic" idx="2"/>
          </p:nvPr>
        </p:nvSpPr>
        <p:spPr>
          <a:xfrm>
            <a:off x="45718" y="0"/>
            <a:ext cx="12100563" cy="6858000"/>
          </a:xfrm>
          <a:prstGeom prst="rect">
            <a:avLst/>
          </a:prstGeom>
          <a:noFill/>
          <a:ln>
            <a:noFill/>
          </a:ln>
        </p:spPr>
      </p:sp>
      <p:sp>
        <p:nvSpPr>
          <p:cNvPr id="1270" name="Google Shape;1270;p128"/>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71" name="Google Shape;1271;p128"/>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72" name="Google Shape;1272;p128"/>
          <p:cNvSpPr txBox="1">
            <a:spLocks noGrp="1"/>
          </p:cNvSpPr>
          <p:nvPr>
            <p:ph type="body" idx="1"/>
          </p:nvPr>
        </p:nvSpPr>
        <p:spPr>
          <a:xfrm>
            <a:off x="45718" y="4005943"/>
            <a:ext cx="12100567" cy="2213882"/>
          </a:xfrm>
          <a:prstGeom prst="rect">
            <a:avLst/>
          </a:prstGeom>
          <a:solidFill>
            <a:srgbClr val="FFFFFF">
              <a:alpha val="94901"/>
            </a:srgbClr>
          </a:solidFill>
          <a:ln>
            <a:noFill/>
          </a:ln>
        </p:spPr>
        <p:txBody>
          <a:bodyPr spcFirstLastPara="1" wrap="square" lIns="274300" tIns="274300" rIns="274300" bIns="274300" anchor="ctr" anchorCtr="0">
            <a:normAutofit/>
          </a:bodyPr>
          <a:lstStyle>
            <a:lvl1pPr marL="457200" lvl="0" indent="-228600" algn="ctr">
              <a:lnSpc>
                <a:spcPct val="90000"/>
              </a:lnSpc>
              <a:spcBef>
                <a:spcPts val="1000"/>
              </a:spcBef>
              <a:spcAft>
                <a:spcPts val="0"/>
              </a:spcAft>
              <a:buClr>
                <a:srgbClr val="FFFFFF"/>
              </a:buClr>
              <a:buSzPts val="100"/>
              <a:buFont typeface="Arial"/>
              <a:buNone/>
              <a:defRPr sz="100">
                <a:solidFill>
                  <a:srgbClr val="FFFFFF"/>
                </a:solidFill>
              </a:defRPr>
            </a:lvl1pPr>
            <a:lvl2pPr marL="914400" lvl="1" indent="-228600" algn="ctr">
              <a:lnSpc>
                <a:spcPct val="90000"/>
              </a:lnSpc>
              <a:spcBef>
                <a:spcPts val="1000"/>
              </a:spcBef>
              <a:spcAft>
                <a:spcPts val="0"/>
              </a:spcAft>
              <a:buClr>
                <a:srgbClr val="FFFFFF"/>
              </a:buClr>
              <a:buSzPts val="100"/>
              <a:buFont typeface="Arial"/>
              <a:buNone/>
              <a:defRPr sz="100">
                <a:solidFill>
                  <a:srgbClr val="FFFFFF"/>
                </a:solidFill>
              </a:defRPr>
            </a:lvl2pPr>
            <a:lvl3pPr marL="1371600" lvl="2" indent="-228600" algn="ctr">
              <a:lnSpc>
                <a:spcPct val="90000"/>
              </a:lnSpc>
              <a:spcBef>
                <a:spcPts val="1000"/>
              </a:spcBef>
              <a:spcAft>
                <a:spcPts val="0"/>
              </a:spcAft>
              <a:buClr>
                <a:srgbClr val="FFFFFF"/>
              </a:buClr>
              <a:buSzPts val="100"/>
              <a:buFont typeface="Arial"/>
              <a:buNone/>
              <a:defRPr sz="100">
                <a:solidFill>
                  <a:srgbClr val="FFFFFF"/>
                </a:solidFill>
              </a:defRPr>
            </a:lvl3pPr>
            <a:lvl4pPr marL="1828800" lvl="3" indent="-228600" algn="ctr">
              <a:lnSpc>
                <a:spcPct val="90000"/>
              </a:lnSpc>
              <a:spcBef>
                <a:spcPts val="1000"/>
              </a:spcBef>
              <a:spcAft>
                <a:spcPts val="0"/>
              </a:spcAft>
              <a:buClr>
                <a:srgbClr val="FFFFFF"/>
              </a:buClr>
              <a:buSzPts val="100"/>
              <a:buFont typeface="Arial"/>
              <a:buNone/>
              <a:defRPr sz="100">
                <a:solidFill>
                  <a:srgbClr val="FFFFFF"/>
                </a:solidFill>
              </a:defRPr>
            </a:lvl4pPr>
            <a:lvl5pPr marL="2286000" lvl="4" indent="-228600" algn="ctr">
              <a:lnSpc>
                <a:spcPct val="90000"/>
              </a:lnSpc>
              <a:spcBef>
                <a:spcPts val="1000"/>
              </a:spcBef>
              <a:spcAft>
                <a:spcPts val="0"/>
              </a:spcAft>
              <a:buClr>
                <a:srgbClr val="FFFFFF"/>
              </a:buClr>
              <a:buSzPts val="100"/>
              <a:buFont typeface="Arial"/>
              <a:buNone/>
              <a:defRPr sz="100">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73" name="Google Shape;1273;p128"/>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74" name="Google Shape;1274;p128"/>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75" name="Google Shape;1275;p128"/>
          <p:cNvSpPr txBox="1">
            <a:spLocks noGrp="1"/>
          </p:cNvSpPr>
          <p:nvPr>
            <p:ph type="body" idx="3"/>
          </p:nvPr>
        </p:nvSpPr>
        <p:spPr>
          <a:xfrm>
            <a:off x="890452" y="4746442"/>
            <a:ext cx="3080206" cy="812532"/>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76" name="Google Shape;1276;p128"/>
          <p:cNvSpPr txBox="1">
            <a:spLocks noGrp="1"/>
          </p:cNvSpPr>
          <p:nvPr>
            <p:ph type="body" idx="4"/>
          </p:nvPr>
        </p:nvSpPr>
        <p:spPr>
          <a:xfrm>
            <a:off x="4555897" y="4746442"/>
            <a:ext cx="3080206" cy="812532"/>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77" name="Google Shape;1277;p128"/>
          <p:cNvSpPr txBox="1">
            <a:spLocks noGrp="1"/>
          </p:cNvSpPr>
          <p:nvPr>
            <p:ph type="body" idx="5"/>
          </p:nvPr>
        </p:nvSpPr>
        <p:spPr>
          <a:xfrm>
            <a:off x="8221343" y="4746442"/>
            <a:ext cx="3080206" cy="812532"/>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78" name="Google Shape;1278;p128"/>
          <p:cNvSpPr txBox="1">
            <a:spLocks noGrp="1"/>
          </p:cNvSpPr>
          <p:nvPr>
            <p:ph type="body" idx="6"/>
          </p:nvPr>
        </p:nvSpPr>
        <p:spPr>
          <a:xfrm>
            <a:off x="2171922" y="3743421"/>
            <a:ext cx="517264" cy="51726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79" name="Google Shape;1279;p128"/>
          <p:cNvSpPr txBox="1">
            <a:spLocks noGrp="1"/>
          </p:cNvSpPr>
          <p:nvPr>
            <p:ph type="body" idx="7"/>
          </p:nvPr>
        </p:nvSpPr>
        <p:spPr>
          <a:xfrm>
            <a:off x="5837368" y="3743421"/>
            <a:ext cx="517264" cy="51726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80" name="Google Shape;1280;p128"/>
          <p:cNvSpPr txBox="1">
            <a:spLocks noGrp="1"/>
          </p:cNvSpPr>
          <p:nvPr>
            <p:ph type="body" idx="8"/>
          </p:nvPr>
        </p:nvSpPr>
        <p:spPr>
          <a:xfrm>
            <a:off x="9502815" y="3743421"/>
            <a:ext cx="517264" cy="517264"/>
          </a:xfrm>
          <a:prstGeom prst="rect">
            <a:avLst/>
          </a:prstGeom>
          <a:solidFill>
            <a:schemeClr val="accent1"/>
          </a:solid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81" name="Google Shape;1281;p128"/>
          <p:cNvSpPr/>
          <p:nvPr/>
        </p:nvSpPr>
        <p:spPr>
          <a:xfrm>
            <a:off x="0" y="988062"/>
            <a:ext cx="45719" cy="5869940"/>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82" name="Google Shape;1282;p128"/>
          <p:cNvSpPr/>
          <p:nvPr/>
        </p:nvSpPr>
        <p:spPr>
          <a:xfrm flipH="1">
            <a:off x="-2" y="-1"/>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83" name="Google Shape;1283;p128"/>
          <p:cNvSpPr/>
          <p:nvPr/>
        </p:nvSpPr>
        <p:spPr>
          <a:xfrm flipH="1">
            <a:off x="12146281" y="5869937"/>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84" name="Google Shape;1284;p128"/>
          <p:cNvSpPr/>
          <p:nvPr/>
        </p:nvSpPr>
        <p:spPr>
          <a:xfrm>
            <a:off x="12146281" y="-1"/>
            <a:ext cx="45721"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1285" name="Google Shape;1285;p128"/>
          <p:cNvGrpSpPr/>
          <p:nvPr/>
        </p:nvGrpSpPr>
        <p:grpSpPr>
          <a:xfrm>
            <a:off x="12254601" y="-2"/>
            <a:ext cx="2377444" cy="1371604"/>
            <a:chOff x="-1" y="-1"/>
            <a:chExt cx="2377443" cy="1371603"/>
          </a:xfrm>
        </p:grpSpPr>
        <p:sp>
          <p:nvSpPr>
            <p:cNvPr id="1286" name="Google Shape;1286;p128"/>
            <p:cNvSpPr/>
            <p:nvPr/>
          </p:nvSpPr>
          <p:spPr>
            <a:xfrm>
              <a:off x="-1" y="-1"/>
              <a:ext cx="2377443" cy="1371603"/>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7" name="Google Shape;1287;p128"/>
            <p:cNvSpPr txBox="1"/>
            <p:nvPr/>
          </p:nvSpPr>
          <p:spPr>
            <a:xfrm>
              <a:off x="-1" y="-1"/>
              <a:ext cx="2377443" cy="11299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your image is placed above the text box, simply right-click the image and choose “send to back”.</a:t>
              </a:r>
              <a:endParaRPr/>
            </a:p>
          </p:txBody>
        </p:sp>
      </p:grpSp>
      <p:sp>
        <p:nvSpPr>
          <p:cNvPr id="1288" name="Google Shape;1288;p128"/>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Single image centered">
  <p:cSld name="Single image centered">
    <p:spTree>
      <p:nvGrpSpPr>
        <p:cNvPr id="1" name="Shape 1289"/>
        <p:cNvGrpSpPr/>
        <p:nvPr/>
      </p:nvGrpSpPr>
      <p:grpSpPr>
        <a:xfrm>
          <a:off x="0" y="0"/>
          <a:ext cx="0" cy="0"/>
          <a:chOff x="0" y="0"/>
          <a:chExt cx="0" cy="0"/>
        </a:xfrm>
      </p:grpSpPr>
      <p:grpSp>
        <p:nvGrpSpPr>
          <p:cNvPr id="1290" name="Google Shape;1290;p129"/>
          <p:cNvGrpSpPr/>
          <p:nvPr/>
        </p:nvGrpSpPr>
        <p:grpSpPr>
          <a:xfrm>
            <a:off x="12146280" y="-4"/>
            <a:ext cx="45723" cy="6858008"/>
            <a:chOff x="-1" y="-2"/>
            <a:chExt cx="45722" cy="6858006"/>
          </a:xfrm>
        </p:grpSpPr>
        <p:sp>
          <p:nvSpPr>
            <p:cNvPr id="1291" name="Google Shape;1291;p129"/>
            <p:cNvSpPr/>
            <p:nvPr/>
          </p:nvSpPr>
          <p:spPr>
            <a:xfrm flipH="1">
              <a:off x="-1" y="5869938"/>
              <a:ext cx="45721" cy="988066"/>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92" name="Google Shape;1292;p129"/>
            <p:cNvSpPr/>
            <p:nvPr/>
          </p:nvSpPr>
          <p:spPr>
            <a:xfrm>
              <a:off x="-1" y="-2"/>
              <a:ext cx="45722" cy="5869941"/>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1293" name="Google Shape;1293;p129" descr="image1.png"/>
          <p:cNvPicPr preferRelativeResize="0"/>
          <p:nvPr/>
        </p:nvPicPr>
        <p:blipFill rotWithShape="1">
          <a:blip r:embed="rId2">
            <a:alphaModFix/>
          </a:blip>
          <a:srcRect/>
          <a:stretch/>
        </p:blipFill>
        <p:spPr>
          <a:xfrm>
            <a:off x="11323828" y="6075931"/>
            <a:ext cx="576074" cy="576074"/>
          </a:xfrm>
          <a:prstGeom prst="rect">
            <a:avLst/>
          </a:prstGeom>
          <a:noFill/>
          <a:ln>
            <a:noFill/>
          </a:ln>
        </p:spPr>
      </p:pic>
      <p:grpSp>
        <p:nvGrpSpPr>
          <p:cNvPr id="1294" name="Google Shape;1294;p129"/>
          <p:cNvGrpSpPr/>
          <p:nvPr/>
        </p:nvGrpSpPr>
        <p:grpSpPr>
          <a:xfrm>
            <a:off x="-4" y="-4"/>
            <a:ext cx="45724" cy="6858003"/>
            <a:chOff x="-2" y="-2"/>
            <a:chExt cx="45722" cy="6858002"/>
          </a:xfrm>
        </p:grpSpPr>
        <p:sp>
          <p:nvSpPr>
            <p:cNvPr id="1295" name="Google Shape;1295;p129"/>
            <p:cNvSpPr/>
            <p:nvPr/>
          </p:nvSpPr>
          <p:spPr>
            <a:xfrm>
              <a:off x="-2" y="988061"/>
              <a:ext cx="45722" cy="5869939"/>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96" name="Google Shape;1296;p129"/>
            <p:cNvSpPr/>
            <p:nvPr/>
          </p:nvSpPr>
          <p:spPr>
            <a:xfrm flipH="1">
              <a:off x="-2" y="-2"/>
              <a:ext cx="45721" cy="988065"/>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297" name="Google Shape;1297;p129"/>
          <p:cNvSpPr/>
          <p:nvPr/>
        </p:nvSpPr>
        <p:spPr>
          <a:xfrm>
            <a:off x="47244" y="2275114"/>
            <a:ext cx="12097512" cy="2656117"/>
          </a:xfrm>
          <a:prstGeom prst="rect">
            <a:avLst/>
          </a:prstGeom>
          <a:solidFill>
            <a:srgbClr val="F2F2F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98" name="Google Shape;1298;p129"/>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3375"/>
              </a:buClr>
              <a:buSzPts val="1800"/>
              <a:buNone/>
              <a:defRPr/>
            </a:lvl1pPr>
            <a:lvl2pPr lvl="1" algn="l">
              <a:lnSpc>
                <a:spcPct val="90000"/>
              </a:lnSpc>
              <a:spcBef>
                <a:spcPts val="0"/>
              </a:spcBef>
              <a:spcAft>
                <a:spcPts val="0"/>
              </a:spcAft>
              <a:buClr>
                <a:srgbClr val="003375"/>
              </a:buClr>
              <a:buSzPts val="1800"/>
              <a:buNone/>
              <a:defRPr/>
            </a:lvl2pPr>
            <a:lvl3pPr lvl="2" algn="l">
              <a:lnSpc>
                <a:spcPct val="90000"/>
              </a:lnSpc>
              <a:spcBef>
                <a:spcPts val="0"/>
              </a:spcBef>
              <a:spcAft>
                <a:spcPts val="0"/>
              </a:spcAft>
              <a:buClr>
                <a:srgbClr val="003375"/>
              </a:buClr>
              <a:buSzPts val="1800"/>
              <a:buNone/>
              <a:defRPr/>
            </a:lvl3pPr>
            <a:lvl4pPr lvl="3" algn="l">
              <a:lnSpc>
                <a:spcPct val="90000"/>
              </a:lnSpc>
              <a:spcBef>
                <a:spcPts val="0"/>
              </a:spcBef>
              <a:spcAft>
                <a:spcPts val="0"/>
              </a:spcAft>
              <a:buClr>
                <a:srgbClr val="003375"/>
              </a:buClr>
              <a:buSzPts val="1800"/>
              <a:buNone/>
              <a:defRPr/>
            </a:lvl4pPr>
            <a:lvl5pPr lvl="4" algn="l">
              <a:lnSpc>
                <a:spcPct val="90000"/>
              </a:lnSpc>
              <a:spcBef>
                <a:spcPts val="0"/>
              </a:spcBef>
              <a:spcAft>
                <a:spcPts val="0"/>
              </a:spcAft>
              <a:buClr>
                <a:srgbClr val="003375"/>
              </a:buClr>
              <a:buSzPts val="1800"/>
              <a:buNone/>
              <a:defRPr/>
            </a:lvl5pPr>
            <a:lvl6pPr lvl="5" algn="l">
              <a:lnSpc>
                <a:spcPct val="90000"/>
              </a:lnSpc>
              <a:spcBef>
                <a:spcPts val="0"/>
              </a:spcBef>
              <a:spcAft>
                <a:spcPts val="0"/>
              </a:spcAft>
              <a:buClr>
                <a:srgbClr val="003375"/>
              </a:buClr>
              <a:buSzPts val="1800"/>
              <a:buNone/>
              <a:defRPr/>
            </a:lvl6pPr>
            <a:lvl7pPr lvl="6" algn="l">
              <a:lnSpc>
                <a:spcPct val="90000"/>
              </a:lnSpc>
              <a:spcBef>
                <a:spcPts val="0"/>
              </a:spcBef>
              <a:spcAft>
                <a:spcPts val="0"/>
              </a:spcAft>
              <a:buClr>
                <a:srgbClr val="003375"/>
              </a:buClr>
              <a:buSzPts val="1800"/>
              <a:buNone/>
              <a:defRPr/>
            </a:lvl7pPr>
            <a:lvl8pPr lvl="7" algn="l">
              <a:lnSpc>
                <a:spcPct val="90000"/>
              </a:lnSpc>
              <a:spcBef>
                <a:spcPts val="0"/>
              </a:spcBef>
              <a:spcAft>
                <a:spcPts val="0"/>
              </a:spcAft>
              <a:buClr>
                <a:srgbClr val="003375"/>
              </a:buClr>
              <a:buSzPts val="1800"/>
              <a:buNone/>
              <a:defRPr/>
            </a:lvl8pPr>
            <a:lvl9pPr lvl="8" algn="l">
              <a:lnSpc>
                <a:spcPct val="90000"/>
              </a:lnSpc>
              <a:spcBef>
                <a:spcPts val="0"/>
              </a:spcBef>
              <a:spcAft>
                <a:spcPts val="0"/>
              </a:spcAft>
              <a:buClr>
                <a:srgbClr val="003375"/>
              </a:buClr>
              <a:buSzPts val="1800"/>
              <a:buNone/>
              <a:defRPr/>
            </a:lvl9pPr>
          </a:lstStyle>
          <a:p>
            <a:endParaRPr/>
          </a:p>
        </p:txBody>
      </p:sp>
      <p:sp>
        <p:nvSpPr>
          <p:cNvPr id="1299" name="Google Shape;1299;p129"/>
          <p:cNvSpPr>
            <a:spLocks noGrp="1"/>
          </p:cNvSpPr>
          <p:nvPr>
            <p:ph type="pic" idx="2"/>
          </p:nvPr>
        </p:nvSpPr>
        <p:spPr>
          <a:xfrm>
            <a:off x="2223516" y="1294607"/>
            <a:ext cx="7744970" cy="4617127"/>
          </a:xfrm>
          <a:prstGeom prst="rect">
            <a:avLst/>
          </a:prstGeom>
          <a:noFill/>
          <a:ln>
            <a:noFill/>
          </a:ln>
        </p:spPr>
      </p:sp>
      <p:grpSp>
        <p:nvGrpSpPr>
          <p:cNvPr id="1300" name="Google Shape;1300;p129"/>
          <p:cNvGrpSpPr/>
          <p:nvPr/>
        </p:nvGrpSpPr>
        <p:grpSpPr>
          <a:xfrm>
            <a:off x="12254600" y="-5"/>
            <a:ext cx="2114548" cy="2554364"/>
            <a:chOff x="-1" y="-2"/>
            <a:chExt cx="2114546" cy="2554363"/>
          </a:xfrm>
        </p:grpSpPr>
        <p:sp>
          <p:nvSpPr>
            <p:cNvPr id="1301" name="Google Shape;1301;p129"/>
            <p:cNvSpPr/>
            <p:nvPr/>
          </p:nvSpPr>
          <p:spPr>
            <a:xfrm>
              <a:off x="-1" y="-1"/>
              <a:ext cx="2114546" cy="2554362"/>
            </a:xfrm>
            <a:prstGeom prst="rect">
              <a:avLst/>
            </a:prstGeom>
            <a:solidFill>
              <a:schemeClr val="accent1"/>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2" name="Google Shape;1302;p129"/>
            <p:cNvSpPr txBox="1"/>
            <p:nvPr/>
          </p:nvSpPr>
          <p:spPr>
            <a:xfrm>
              <a:off x="-1" y="-2"/>
              <a:ext cx="2114546" cy="22729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300" b="1">
                  <a:solidFill>
                    <a:srgbClr val="FFFFFF"/>
                  </a:solidFill>
                  <a:latin typeface="Arial"/>
                  <a:ea typeface="Arial"/>
                  <a:cs typeface="Arial"/>
                  <a:sym typeface="Arial"/>
                </a:rPr>
                <a:t>Slide advice:</a:t>
              </a:r>
              <a:endParaRPr/>
            </a:p>
            <a:p>
              <a:pPr marL="0" marR="0" lvl="0" indent="0" algn="l" rtl="0">
                <a:spcBef>
                  <a:spcPts val="0"/>
                </a:spcBef>
                <a:spcAft>
                  <a:spcPts val="0"/>
                </a:spcAft>
                <a:buNone/>
              </a:pPr>
              <a:r>
                <a:rPr lang="en-GB" sz="1300">
                  <a:solidFill>
                    <a:srgbClr val="FFFFFF"/>
                  </a:solidFill>
                  <a:latin typeface="Arial"/>
                  <a:ea typeface="Arial"/>
                  <a:cs typeface="Arial"/>
                  <a:sym typeface="Arial"/>
                </a:rPr>
                <a:t>If you want to add an image in portrait format (rather than landscape), then make sure you resize the image placeholder </a:t>
              </a:r>
              <a:r>
                <a:rPr lang="en-GB" sz="1300" b="1">
                  <a:solidFill>
                    <a:srgbClr val="FFFFFF"/>
                  </a:solidFill>
                  <a:latin typeface="Arial"/>
                  <a:ea typeface="Arial"/>
                  <a:cs typeface="Arial"/>
                  <a:sym typeface="Arial"/>
                </a:rPr>
                <a:t>before</a:t>
              </a:r>
              <a:r>
                <a:rPr lang="en-GB" sz="1300">
                  <a:solidFill>
                    <a:srgbClr val="FFFFFF"/>
                  </a:solidFill>
                  <a:latin typeface="Arial"/>
                  <a:ea typeface="Arial"/>
                  <a:cs typeface="Arial"/>
                  <a:sym typeface="Arial"/>
                </a:rPr>
                <a:t> you add your image. Simply drag the placeholder handles to adjust sizing and align it to center.</a:t>
              </a:r>
              <a:endParaRPr/>
            </a:p>
          </p:txBody>
        </p:sp>
      </p:grpSp>
      <p:sp>
        <p:nvSpPr>
          <p:cNvPr id="1303" name="Google Shape;1303;p129"/>
          <p:cNvSpPr txBox="1">
            <a:spLocks noGrp="1"/>
          </p:cNvSpPr>
          <p:nvPr>
            <p:ph type="sldNum" idx="12"/>
          </p:nvPr>
        </p:nvSpPr>
        <p:spPr>
          <a:xfrm>
            <a:off x="606551" y="6452505"/>
            <a:ext cx="182216" cy="172815"/>
          </a:xfrm>
          <a:prstGeom prst="rect">
            <a:avLst/>
          </a:prstGeom>
          <a:noFill/>
          <a:ln>
            <a:noFill/>
          </a:ln>
        </p:spPr>
        <p:txBody>
          <a:bodyPr spcFirstLastPara="1" wrap="square" lIns="0" tIns="0" rIns="0" bIns="0" anchor="ctr" anchorCtr="0">
            <a:spAutoFit/>
          </a:bodyPr>
          <a:lstStyle>
            <a:lvl1pPr marL="0" lvl="0" indent="0" algn="l">
              <a:spcBef>
                <a:spcPts val="0"/>
              </a:spcBef>
              <a:buNone/>
              <a:defRPr sz="1200">
                <a:solidFill>
                  <a:schemeClr val="accent2"/>
                </a:solidFill>
              </a:defRPr>
            </a:lvl1pPr>
            <a:lvl2pPr marL="0" lvl="1" indent="0" algn="l">
              <a:spcBef>
                <a:spcPts val="0"/>
              </a:spcBef>
              <a:buNone/>
              <a:defRPr sz="1200">
                <a:solidFill>
                  <a:schemeClr val="accent2"/>
                </a:solidFill>
              </a:defRPr>
            </a:lvl2pPr>
            <a:lvl3pPr marL="0" lvl="2" indent="0" algn="l">
              <a:spcBef>
                <a:spcPts val="0"/>
              </a:spcBef>
              <a:buNone/>
              <a:defRPr sz="1200">
                <a:solidFill>
                  <a:schemeClr val="accent2"/>
                </a:solidFill>
              </a:defRPr>
            </a:lvl3pPr>
            <a:lvl4pPr marL="0" lvl="3" indent="0" algn="l">
              <a:spcBef>
                <a:spcPts val="0"/>
              </a:spcBef>
              <a:buNone/>
              <a:defRPr sz="1200">
                <a:solidFill>
                  <a:schemeClr val="accent2"/>
                </a:solidFill>
              </a:defRPr>
            </a:lvl4pPr>
            <a:lvl5pPr marL="0" lvl="4" indent="0" algn="l">
              <a:spcBef>
                <a:spcPts val="0"/>
              </a:spcBef>
              <a:buNone/>
              <a:defRPr sz="1200">
                <a:solidFill>
                  <a:schemeClr val="accent2"/>
                </a:solidFill>
              </a:defRPr>
            </a:lvl5pPr>
            <a:lvl6pPr marL="0" lvl="5" indent="0" algn="l">
              <a:spcBef>
                <a:spcPts val="0"/>
              </a:spcBef>
              <a:buNone/>
              <a:defRPr sz="1200">
                <a:solidFill>
                  <a:schemeClr val="accent2"/>
                </a:solidFill>
              </a:defRPr>
            </a:lvl6pPr>
            <a:lvl7pPr marL="0" lvl="6" indent="0" algn="l">
              <a:spcBef>
                <a:spcPts val="0"/>
              </a:spcBef>
              <a:buNone/>
              <a:defRPr sz="1200">
                <a:solidFill>
                  <a:schemeClr val="accent2"/>
                </a:solidFill>
              </a:defRPr>
            </a:lvl7pPr>
            <a:lvl8pPr marL="0" lvl="7" indent="0" algn="l">
              <a:spcBef>
                <a:spcPts val="0"/>
              </a:spcBef>
              <a:buNone/>
              <a:defRPr sz="1200">
                <a:solidFill>
                  <a:schemeClr val="accent2"/>
                </a:solidFill>
              </a:defRPr>
            </a:lvl8pPr>
            <a:lvl9pPr marL="0" lvl="8" indent="0" algn="l">
              <a:spcBef>
                <a:spcPts val="0"/>
              </a:spcBef>
              <a:buNone/>
              <a:defRPr sz="1200">
                <a:solidFill>
                  <a:schemeClr val="accent2"/>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2.xml"/><Relationship Id="rId21" Type="http://schemas.openxmlformats.org/officeDocument/2006/relationships/slideLayout" Target="../slideLayouts/slideLayout77.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63" Type="http://schemas.openxmlformats.org/officeDocument/2006/relationships/image" Target="../media/image1.png"/><Relationship Id="rId68" Type="http://schemas.openxmlformats.org/officeDocument/2006/relationships/image" Target="../media/image14.png"/><Relationship Id="rId84" Type="http://schemas.openxmlformats.org/officeDocument/2006/relationships/image" Target="../media/image30.png"/><Relationship Id="rId89" Type="http://schemas.openxmlformats.org/officeDocument/2006/relationships/image" Target="../media/image35.png"/><Relationship Id="rId16" Type="http://schemas.openxmlformats.org/officeDocument/2006/relationships/slideLayout" Target="../slideLayouts/slideLayout72.xml"/><Relationship Id="rId11" Type="http://schemas.openxmlformats.org/officeDocument/2006/relationships/slideLayout" Target="../slideLayouts/slideLayout67.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74" Type="http://schemas.openxmlformats.org/officeDocument/2006/relationships/image" Target="../media/image20.png"/><Relationship Id="rId79" Type="http://schemas.openxmlformats.org/officeDocument/2006/relationships/image" Target="../media/image25.png"/><Relationship Id="rId5" Type="http://schemas.openxmlformats.org/officeDocument/2006/relationships/slideLayout" Target="../slideLayouts/slideLayout61.xml"/><Relationship Id="rId90" Type="http://schemas.openxmlformats.org/officeDocument/2006/relationships/image" Target="../media/image36.png"/><Relationship Id="rId22" Type="http://schemas.openxmlformats.org/officeDocument/2006/relationships/slideLayout" Target="../slideLayouts/slideLayout78.xml"/><Relationship Id="rId27" Type="http://schemas.openxmlformats.org/officeDocument/2006/relationships/slideLayout" Target="../slideLayouts/slideLayout83.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64" Type="http://schemas.openxmlformats.org/officeDocument/2006/relationships/image" Target="../media/image50.png"/><Relationship Id="rId69" Type="http://schemas.openxmlformats.org/officeDocument/2006/relationships/image" Target="../media/image15.png"/><Relationship Id="rId8" Type="http://schemas.openxmlformats.org/officeDocument/2006/relationships/slideLayout" Target="../slideLayouts/slideLayout64.xml"/><Relationship Id="rId51" Type="http://schemas.openxmlformats.org/officeDocument/2006/relationships/slideLayout" Target="../slideLayouts/slideLayout107.xml"/><Relationship Id="rId72" Type="http://schemas.openxmlformats.org/officeDocument/2006/relationships/image" Target="../media/image18.png"/><Relationship Id="rId80" Type="http://schemas.openxmlformats.org/officeDocument/2006/relationships/image" Target="../media/image26.png"/><Relationship Id="rId85" Type="http://schemas.openxmlformats.org/officeDocument/2006/relationships/image" Target="../media/image31.png"/><Relationship Id="rId93" Type="http://schemas.openxmlformats.org/officeDocument/2006/relationships/image" Target="../media/image39.png"/><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67" Type="http://schemas.openxmlformats.org/officeDocument/2006/relationships/image" Target="../media/image51.jpg"/><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theme" Target="../theme/theme2.xml"/><Relationship Id="rId70" Type="http://schemas.openxmlformats.org/officeDocument/2006/relationships/image" Target="../media/image16.png"/><Relationship Id="rId75" Type="http://schemas.openxmlformats.org/officeDocument/2006/relationships/image" Target="../media/image21.png"/><Relationship Id="rId83" Type="http://schemas.openxmlformats.org/officeDocument/2006/relationships/image" Target="../media/image29.gif"/><Relationship Id="rId88" Type="http://schemas.openxmlformats.org/officeDocument/2006/relationships/image" Target="../media/image34.jpg"/><Relationship Id="rId91" Type="http://schemas.openxmlformats.org/officeDocument/2006/relationships/image" Target="../media/image37.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image" Target="../media/image12.png"/><Relationship Id="rId73" Type="http://schemas.openxmlformats.org/officeDocument/2006/relationships/image" Target="../media/image19.gif"/><Relationship Id="rId78" Type="http://schemas.openxmlformats.org/officeDocument/2006/relationships/image" Target="../media/image24.gif"/><Relationship Id="rId81" Type="http://schemas.openxmlformats.org/officeDocument/2006/relationships/image" Target="../media/image27.png"/><Relationship Id="rId86" Type="http://schemas.openxmlformats.org/officeDocument/2006/relationships/image" Target="../media/image32.gif"/><Relationship Id="rId4" Type="http://schemas.openxmlformats.org/officeDocument/2006/relationships/slideLayout" Target="../slideLayouts/slideLayout60.xml"/><Relationship Id="rId9" Type="http://schemas.openxmlformats.org/officeDocument/2006/relationships/slideLayout" Target="../slideLayouts/slideLayout65.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9" Type="http://schemas.openxmlformats.org/officeDocument/2006/relationships/slideLayout" Target="../slideLayouts/slideLayout95.xml"/><Relationship Id="rId34" Type="http://schemas.openxmlformats.org/officeDocument/2006/relationships/slideLayout" Target="../slideLayouts/slideLayout90.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76" Type="http://schemas.openxmlformats.org/officeDocument/2006/relationships/image" Target="../media/image22.gif"/><Relationship Id="rId7" Type="http://schemas.openxmlformats.org/officeDocument/2006/relationships/slideLayout" Target="../slideLayouts/slideLayout63.xml"/><Relationship Id="rId71" Type="http://schemas.openxmlformats.org/officeDocument/2006/relationships/image" Target="../media/image17.png"/><Relationship Id="rId92" Type="http://schemas.openxmlformats.org/officeDocument/2006/relationships/image" Target="../media/image38.png"/><Relationship Id="rId2" Type="http://schemas.openxmlformats.org/officeDocument/2006/relationships/slideLayout" Target="../slideLayouts/slideLayout58.xml"/><Relationship Id="rId29" Type="http://schemas.openxmlformats.org/officeDocument/2006/relationships/slideLayout" Target="../slideLayouts/slideLayout85.xml"/><Relationship Id="rId24" Type="http://schemas.openxmlformats.org/officeDocument/2006/relationships/slideLayout" Target="../slideLayouts/slideLayout80.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66" Type="http://schemas.openxmlformats.org/officeDocument/2006/relationships/image" Target="../media/image13.png"/><Relationship Id="rId87" Type="http://schemas.openxmlformats.org/officeDocument/2006/relationships/image" Target="../media/image33.jpg"/><Relationship Id="rId61" Type="http://schemas.openxmlformats.org/officeDocument/2006/relationships/slideLayout" Target="../slideLayouts/slideLayout117.xml"/><Relationship Id="rId82" Type="http://schemas.openxmlformats.org/officeDocument/2006/relationships/image" Target="../media/image28.png"/><Relationship Id="rId19" Type="http://schemas.openxmlformats.org/officeDocument/2006/relationships/slideLayout" Target="../slideLayouts/slideLayout75.xml"/><Relationship Id="rId14" Type="http://schemas.openxmlformats.org/officeDocument/2006/relationships/slideLayout" Target="../slideLayouts/slideLayout70.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56" Type="http://schemas.openxmlformats.org/officeDocument/2006/relationships/slideLayout" Target="../slideLayouts/slideLayout112.xml"/><Relationship Id="rId77" Type="http://schemas.openxmlformats.org/officeDocument/2006/relationships/image" Target="../media/image23.gif"/></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3.xml"/><Relationship Id="rId21" Type="http://schemas.openxmlformats.org/officeDocument/2006/relationships/slideLayout" Target="../slideLayouts/slideLayout138.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63" Type="http://schemas.openxmlformats.org/officeDocument/2006/relationships/image" Target="../media/image13.png"/><Relationship Id="rId68" Type="http://schemas.openxmlformats.org/officeDocument/2006/relationships/image" Target="../media/image17.png"/><Relationship Id="rId84" Type="http://schemas.openxmlformats.org/officeDocument/2006/relationships/image" Target="../media/image33.jpg"/><Relationship Id="rId89" Type="http://schemas.openxmlformats.org/officeDocument/2006/relationships/image" Target="../media/image38.png"/><Relationship Id="rId16" Type="http://schemas.openxmlformats.org/officeDocument/2006/relationships/slideLayout" Target="../slideLayouts/slideLayout133.xml"/><Relationship Id="rId11" Type="http://schemas.openxmlformats.org/officeDocument/2006/relationships/slideLayout" Target="../slideLayouts/slideLayout128.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53" Type="http://schemas.openxmlformats.org/officeDocument/2006/relationships/slideLayout" Target="../slideLayouts/slideLayout170.xml"/><Relationship Id="rId58" Type="http://schemas.openxmlformats.org/officeDocument/2006/relationships/slideLayout" Target="../slideLayouts/slideLayout175.xml"/><Relationship Id="rId74" Type="http://schemas.openxmlformats.org/officeDocument/2006/relationships/image" Target="../media/image23.gif"/><Relationship Id="rId79" Type="http://schemas.openxmlformats.org/officeDocument/2006/relationships/image" Target="../media/image28.png"/><Relationship Id="rId5" Type="http://schemas.openxmlformats.org/officeDocument/2006/relationships/slideLayout" Target="../slideLayouts/slideLayout122.xml"/><Relationship Id="rId90" Type="http://schemas.openxmlformats.org/officeDocument/2006/relationships/image" Target="../media/image39.png"/><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slideLayout" Target="../slideLayouts/slideLayout165.xml"/><Relationship Id="rId56" Type="http://schemas.openxmlformats.org/officeDocument/2006/relationships/slideLayout" Target="../slideLayouts/slideLayout173.xml"/><Relationship Id="rId64" Type="http://schemas.openxmlformats.org/officeDocument/2006/relationships/image" Target="../media/image51.jpg"/><Relationship Id="rId69" Type="http://schemas.openxmlformats.org/officeDocument/2006/relationships/image" Target="../media/image18.png"/><Relationship Id="rId77" Type="http://schemas.openxmlformats.org/officeDocument/2006/relationships/image" Target="../media/image26.png"/><Relationship Id="rId8" Type="http://schemas.openxmlformats.org/officeDocument/2006/relationships/slideLayout" Target="../slideLayouts/slideLayout125.xml"/><Relationship Id="rId51" Type="http://schemas.openxmlformats.org/officeDocument/2006/relationships/slideLayout" Target="../slideLayouts/slideLayout168.xml"/><Relationship Id="rId72" Type="http://schemas.openxmlformats.org/officeDocument/2006/relationships/image" Target="../media/image21.png"/><Relationship Id="rId80" Type="http://schemas.openxmlformats.org/officeDocument/2006/relationships/image" Target="../media/image29.gif"/><Relationship Id="rId85" Type="http://schemas.openxmlformats.org/officeDocument/2006/relationships/image" Target="../media/image34.jpg"/><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59" Type="http://schemas.openxmlformats.org/officeDocument/2006/relationships/theme" Target="../theme/theme3.xml"/><Relationship Id="rId67" Type="http://schemas.openxmlformats.org/officeDocument/2006/relationships/image" Target="../media/image16.png"/><Relationship Id="rId20" Type="http://schemas.openxmlformats.org/officeDocument/2006/relationships/slideLayout" Target="../slideLayouts/slideLayout137.xml"/><Relationship Id="rId41" Type="http://schemas.openxmlformats.org/officeDocument/2006/relationships/slideLayout" Target="../slideLayouts/slideLayout158.xml"/><Relationship Id="rId54" Type="http://schemas.openxmlformats.org/officeDocument/2006/relationships/slideLayout" Target="../slideLayouts/slideLayout171.xml"/><Relationship Id="rId62" Type="http://schemas.openxmlformats.org/officeDocument/2006/relationships/image" Target="../media/image12.png"/><Relationship Id="rId70" Type="http://schemas.openxmlformats.org/officeDocument/2006/relationships/image" Target="../media/image19.gif"/><Relationship Id="rId75" Type="http://schemas.openxmlformats.org/officeDocument/2006/relationships/image" Target="../media/image24.gif"/><Relationship Id="rId83" Type="http://schemas.openxmlformats.org/officeDocument/2006/relationships/image" Target="../media/image32.gif"/><Relationship Id="rId88" Type="http://schemas.openxmlformats.org/officeDocument/2006/relationships/image" Target="../media/image37.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slideLayout" Target="../slideLayouts/slideLayout166.xml"/><Relationship Id="rId57" Type="http://schemas.openxmlformats.org/officeDocument/2006/relationships/slideLayout" Target="../slideLayouts/slideLayout174.xml"/><Relationship Id="rId10" Type="http://schemas.openxmlformats.org/officeDocument/2006/relationships/slideLayout" Target="../slideLayouts/slideLayout127.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52" Type="http://schemas.openxmlformats.org/officeDocument/2006/relationships/slideLayout" Target="../slideLayouts/slideLayout169.xml"/><Relationship Id="rId60" Type="http://schemas.openxmlformats.org/officeDocument/2006/relationships/image" Target="../media/image1.png"/><Relationship Id="rId65" Type="http://schemas.openxmlformats.org/officeDocument/2006/relationships/image" Target="../media/image14.png"/><Relationship Id="rId73" Type="http://schemas.openxmlformats.org/officeDocument/2006/relationships/image" Target="../media/image22.gif"/><Relationship Id="rId78" Type="http://schemas.openxmlformats.org/officeDocument/2006/relationships/image" Target="../media/image27.png"/><Relationship Id="rId81" Type="http://schemas.openxmlformats.org/officeDocument/2006/relationships/image" Target="../media/image30.png"/><Relationship Id="rId86" Type="http://schemas.openxmlformats.org/officeDocument/2006/relationships/image" Target="../media/image35.pn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9" Type="http://schemas.openxmlformats.org/officeDocument/2006/relationships/slideLayout" Target="../slideLayouts/slideLayout156.xml"/><Relationship Id="rId34" Type="http://schemas.openxmlformats.org/officeDocument/2006/relationships/slideLayout" Target="../slideLayouts/slideLayout151.xml"/><Relationship Id="rId50" Type="http://schemas.openxmlformats.org/officeDocument/2006/relationships/slideLayout" Target="../slideLayouts/slideLayout167.xml"/><Relationship Id="rId55" Type="http://schemas.openxmlformats.org/officeDocument/2006/relationships/slideLayout" Target="../slideLayouts/slideLayout172.xml"/><Relationship Id="rId76" Type="http://schemas.openxmlformats.org/officeDocument/2006/relationships/image" Target="../media/image25.png"/><Relationship Id="rId7" Type="http://schemas.openxmlformats.org/officeDocument/2006/relationships/slideLayout" Target="../slideLayouts/slideLayout124.xml"/><Relationship Id="rId71" Type="http://schemas.openxmlformats.org/officeDocument/2006/relationships/image" Target="../media/image20.png"/><Relationship Id="rId2" Type="http://schemas.openxmlformats.org/officeDocument/2006/relationships/slideLayout" Target="../slideLayouts/slideLayout119.xml"/><Relationship Id="rId29" Type="http://schemas.openxmlformats.org/officeDocument/2006/relationships/slideLayout" Target="../slideLayouts/slideLayout146.xml"/><Relationship Id="rId24" Type="http://schemas.openxmlformats.org/officeDocument/2006/relationships/slideLayout" Target="../slideLayouts/slideLayout141.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66" Type="http://schemas.openxmlformats.org/officeDocument/2006/relationships/image" Target="../media/image15.png"/><Relationship Id="rId87" Type="http://schemas.openxmlformats.org/officeDocument/2006/relationships/image" Target="../media/image36.png"/><Relationship Id="rId61" Type="http://schemas.openxmlformats.org/officeDocument/2006/relationships/image" Target="../media/image50.png"/><Relationship Id="rId82" Type="http://schemas.openxmlformats.org/officeDocument/2006/relationships/image" Target="../media/image31.png"/><Relationship Id="rId1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612648" y="344422"/>
            <a:ext cx="10741152" cy="507831"/>
          </a:xfrm>
          <a:prstGeom prst="rect">
            <a:avLst/>
          </a:prstGeom>
          <a:noFill/>
          <a:ln>
            <a:noFill/>
          </a:ln>
        </p:spPr>
        <p:txBody>
          <a:bodyPr spcFirstLastPara="1" wrap="square" lIns="0" tIns="45700" rIns="0" bIns="45700" anchor="t" anchorCtr="0">
            <a:spAutoFit/>
          </a:bodyPr>
          <a:lstStyle>
            <a:lvl1pPr marR="0" lvl="0" algn="l" rtl="0">
              <a:lnSpc>
                <a:spcPct val="90000"/>
              </a:lnSpc>
              <a:spcBef>
                <a:spcPts val="0"/>
              </a:spcBef>
              <a:spcAft>
                <a:spcPts val="0"/>
              </a:spcAft>
              <a:buClr>
                <a:schemeClr val="dk2"/>
              </a:buClr>
              <a:buSzPts val="3000"/>
              <a:buFont typeface="Arial"/>
              <a:buNone/>
              <a:defRPr sz="30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606552" y="1825625"/>
            <a:ext cx="10747248" cy="3758746"/>
          </a:xfrm>
          <a:prstGeom prst="rect">
            <a:avLst/>
          </a:prstGeom>
          <a:noFill/>
          <a:ln>
            <a:noFill/>
          </a:ln>
        </p:spPr>
        <p:txBody>
          <a:bodyPr spcFirstLastPara="1" wrap="square" lIns="0" tIns="45700" rIns="0" bIns="45700" anchor="t" anchorCtr="0">
            <a:noAutofit/>
          </a:bodyPr>
          <a:lstStyle>
            <a:lvl1pPr marL="457200" marR="0" lvl="0" indent="-406400" algn="l" rtl="0">
              <a:lnSpc>
                <a:spcPct val="90000"/>
              </a:lnSpc>
              <a:spcBef>
                <a:spcPts val="1000"/>
              </a:spcBef>
              <a:spcAft>
                <a:spcPts val="0"/>
              </a:spcAft>
              <a:buClr>
                <a:schemeClr val="accent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accent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6"/>
          <p:cNvSpPr txBox="1">
            <a:spLocks noGrp="1"/>
          </p:cNvSpPr>
          <p:nvPr>
            <p:ph type="ftr" idx="11"/>
          </p:nvPr>
        </p:nvSpPr>
        <p:spPr>
          <a:xfrm>
            <a:off x="2862943" y="6356350"/>
            <a:ext cx="6466114" cy="365125"/>
          </a:xfrm>
          <a:prstGeom prst="rect">
            <a:avLst/>
          </a:prstGeom>
          <a:noFill/>
          <a:ln>
            <a:noFill/>
          </a:ln>
        </p:spPr>
        <p:txBody>
          <a:bodyPr spcFirstLastPara="1" wrap="square" lIns="0" tIns="45700" rIns="0" bIns="45700" anchor="ctr" anchorCtr="0">
            <a:noAutofit/>
          </a:bodyPr>
          <a:lstStyle>
            <a:lvl1pPr marR="0" lvl="0" algn="ctr" rtl="0">
              <a:spcBef>
                <a:spcPts val="0"/>
              </a:spcBef>
              <a:spcAft>
                <a:spcPts val="0"/>
              </a:spcAft>
              <a:buSzPts val="1400"/>
              <a:buNone/>
              <a:defRPr sz="1200" b="0" i="0" u="none" strike="noStrike" cap="none">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sldNum" idx="12"/>
          </p:nvPr>
        </p:nvSpPr>
        <p:spPr>
          <a:xfrm>
            <a:off x="606552" y="6356350"/>
            <a:ext cx="710619" cy="365125"/>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1200" b="0" i="0" u="none" strike="noStrike" cap="none">
                <a:solidFill>
                  <a:schemeClr val="accent2"/>
                </a:solidFill>
                <a:latin typeface="Arial"/>
                <a:ea typeface="Arial"/>
                <a:cs typeface="Arial"/>
                <a:sym typeface="Arial"/>
              </a:defRPr>
            </a:lvl1pPr>
            <a:lvl2pPr marL="0" marR="0" lvl="1" indent="0" algn="l" rtl="0">
              <a:spcBef>
                <a:spcPts val="0"/>
              </a:spcBef>
              <a:buNone/>
              <a:defRPr sz="1200" b="0" i="0" u="none" strike="noStrike" cap="none">
                <a:solidFill>
                  <a:schemeClr val="accent2"/>
                </a:solidFill>
                <a:latin typeface="Arial"/>
                <a:ea typeface="Arial"/>
                <a:cs typeface="Arial"/>
                <a:sym typeface="Arial"/>
              </a:defRPr>
            </a:lvl2pPr>
            <a:lvl3pPr marL="0" marR="0" lvl="2" indent="0" algn="l" rtl="0">
              <a:spcBef>
                <a:spcPts val="0"/>
              </a:spcBef>
              <a:buNone/>
              <a:defRPr sz="1200" b="0" i="0" u="none" strike="noStrike" cap="none">
                <a:solidFill>
                  <a:schemeClr val="accent2"/>
                </a:solidFill>
                <a:latin typeface="Arial"/>
                <a:ea typeface="Arial"/>
                <a:cs typeface="Arial"/>
                <a:sym typeface="Arial"/>
              </a:defRPr>
            </a:lvl3pPr>
            <a:lvl4pPr marL="0" marR="0" lvl="3" indent="0" algn="l" rtl="0">
              <a:spcBef>
                <a:spcPts val="0"/>
              </a:spcBef>
              <a:buNone/>
              <a:defRPr sz="1200" b="0" i="0" u="none" strike="noStrike" cap="none">
                <a:solidFill>
                  <a:schemeClr val="accent2"/>
                </a:solidFill>
                <a:latin typeface="Arial"/>
                <a:ea typeface="Arial"/>
                <a:cs typeface="Arial"/>
                <a:sym typeface="Arial"/>
              </a:defRPr>
            </a:lvl4pPr>
            <a:lvl5pPr marL="0" marR="0" lvl="4" indent="0" algn="l" rtl="0">
              <a:spcBef>
                <a:spcPts val="0"/>
              </a:spcBef>
              <a:buNone/>
              <a:defRPr sz="1200" b="0" i="0" u="none" strike="noStrike" cap="none">
                <a:solidFill>
                  <a:schemeClr val="accent2"/>
                </a:solidFill>
                <a:latin typeface="Arial"/>
                <a:ea typeface="Arial"/>
                <a:cs typeface="Arial"/>
                <a:sym typeface="Arial"/>
              </a:defRPr>
            </a:lvl5pPr>
            <a:lvl6pPr marL="0" marR="0" lvl="5" indent="0" algn="l" rtl="0">
              <a:spcBef>
                <a:spcPts val="0"/>
              </a:spcBef>
              <a:buNone/>
              <a:defRPr sz="1200" b="0" i="0" u="none" strike="noStrike" cap="none">
                <a:solidFill>
                  <a:schemeClr val="accent2"/>
                </a:solidFill>
                <a:latin typeface="Arial"/>
                <a:ea typeface="Arial"/>
                <a:cs typeface="Arial"/>
                <a:sym typeface="Arial"/>
              </a:defRPr>
            </a:lvl6pPr>
            <a:lvl7pPr marL="0" marR="0" lvl="6" indent="0" algn="l" rtl="0">
              <a:spcBef>
                <a:spcPts val="0"/>
              </a:spcBef>
              <a:buNone/>
              <a:defRPr sz="1200" b="0" i="0" u="none" strike="noStrike" cap="none">
                <a:solidFill>
                  <a:schemeClr val="accent2"/>
                </a:solidFill>
                <a:latin typeface="Arial"/>
                <a:ea typeface="Arial"/>
                <a:cs typeface="Arial"/>
                <a:sym typeface="Arial"/>
              </a:defRPr>
            </a:lvl7pPr>
            <a:lvl8pPr marL="0" marR="0" lvl="7" indent="0" algn="l" rtl="0">
              <a:spcBef>
                <a:spcPts val="0"/>
              </a:spcBef>
              <a:buNone/>
              <a:defRPr sz="1200" b="0" i="0" u="none" strike="noStrike" cap="none">
                <a:solidFill>
                  <a:schemeClr val="accent2"/>
                </a:solidFill>
                <a:latin typeface="Arial"/>
                <a:ea typeface="Arial"/>
                <a:cs typeface="Arial"/>
                <a:sym typeface="Arial"/>
              </a:defRPr>
            </a:lvl8pPr>
            <a:lvl9pPr marL="0" marR="0" lvl="8" indent="0" algn="l" rtl="0">
              <a:spcBef>
                <a:spcPts val="0"/>
              </a:spcBef>
              <a:buNone/>
              <a:defRPr sz="1200" b="0"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grpSp>
        <p:nvGrpSpPr>
          <p:cNvPr id="14" name="Google Shape;14;p26"/>
          <p:cNvGrpSpPr/>
          <p:nvPr/>
        </p:nvGrpSpPr>
        <p:grpSpPr>
          <a:xfrm>
            <a:off x="12146281" y="0"/>
            <a:ext cx="45719" cy="6858000"/>
            <a:chOff x="12146281" y="0"/>
            <a:chExt cx="45719" cy="6858000"/>
          </a:xfrm>
        </p:grpSpPr>
        <p:sp>
          <p:nvSpPr>
            <p:cNvPr id="15" name="Google Shape;15;p26"/>
            <p:cNvSpPr/>
            <p:nvPr/>
          </p:nvSpPr>
          <p:spPr>
            <a:xfrm flipH="1">
              <a:off x="12146281" y="5869937"/>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6"/>
            <p:cNvSpPr/>
            <p:nvPr/>
          </p:nvSpPr>
          <p:spPr>
            <a:xfrm>
              <a:off x="12146281" y="0"/>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7" name="Google Shape;17;p26"/>
          <p:cNvPicPr preferRelativeResize="0"/>
          <p:nvPr/>
        </p:nvPicPr>
        <p:blipFill rotWithShape="1">
          <a:blip r:embed="rId58">
            <a:alphaModFix/>
          </a:blip>
          <a:srcRect/>
          <a:stretch/>
        </p:blipFill>
        <p:spPr>
          <a:xfrm>
            <a:off x="11323828" y="6075932"/>
            <a:ext cx="576072" cy="576072"/>
          </a:xfrm>
          <a:prstGeom prst="rect">
            <a:avLst/>
          </a:prstGeom>
          <a:noFill/>
          <a:ln>
            <a:noFill/>
          </a:ln>
        </p:spPr>
      </p:pic>
      <p:grpSp>
        <p:nvGrpSpPr>
          <p:cNvPr id="18" name="Google Shape;18;p26"/>
          <p:cNvGrpSpPr/>
          <p:nvPr/>
        </p:nvGrpSpPr>
        <p:grpSpPr>
          <a:xfrm>
            <a:off x="0" y="0"/>
            <a:ext cx="45719" cy="6858000"/>
            <a:chOff x="0" y="0"/>
            <a:chExt cx="45719" cy="6858000"/>
          </a:xfrm>
        </p:grpSpPr>
        <p:sp>
          <p:nvSpPr>
            <p:cNvPr id="19" name="Google Shape;19;p26"/>
            <p:cNvSpPr/>
            <p:nvPr/>
          </p:nvSpPr>
          <p:spPr>
            <a:xfrm>
              <a:off x="0" y="988063"/>
              <a:ext cx="45719" cy="58699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26"/>
            <p:cNvSpPr/>
            <p:nvPr/>
          </p:nvSpPr>
          <p:spPr>
            <a:xfrm flipH="1">
              <a:off x="0" y="0"/>
              <a:ext cx="45719" cy="988063"/>
            </a:xfrm>
            <a:prstGeom prst="rect">
              <a:avLst/>
            </a:prstGeom>
            <a:solidFill>
              <a:srgbClr val="003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828" r:id="rId55"/>
    <p:sldLayoutId id="2147483829"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0"/>
        <p:cNvGrpSpPr/>
        <p:nvPr/>
      </p:nvGrpSpPr>
      <p:grpSpPr>
        <a:xfrm>
          <a:off x="0" y="0"/>
          <a:ext cx="0" cy="0"/>
          <a:chOff x="0" y="0"/>
          <a:chExt cx="0" cy="0"/>
        </a:xfrm>
      </p:grpSpPr>
      <p:grpSp>
        <p:nvGrpSpPr>
          <p:cNvPr id="581" name="Google Shape;581;p32"/>
          <p:cNvGrpSpPr/>
          <p:nvPr/>
        </p:nvGrpSpPr>
        <p:grpSpPr>
          <a:xfrm>
            <a:off x="12146280" y="-2"/>
            <a:ext cx="45721" cy="6858004"/>
            <a:chOff x="-1" y="-1"/>
            <a:chExt cx="45720" cy="6858002"/>
          </a:xfrm>
        </p:grpSpPr>
        <p:sp>
          <p:nvSpPr>
            <p:cNvPr id="582" name="Google Shape;582;p32"/>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83" name="Google Shape;583;p32"/>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584" name="Google Shape;584;p32" descr="Picture 8"/>
          <p:cNvPicPr preferRelativeResize="0"/>
          <p:nvPr/>
        </p:nvPicPr>
        <p:blipFill rotWithShape="1">
          <a:blip r:embed="rId63">
            <a:alphaModFix/>
          </a:blip>
          <a:srcRect/>
          <a:stretch/>
        </p:blipFill>
        <p:spPr>
          <a:xfrm>
            <a:off x="11323828" y="6075931"/>
            <a:ext cx="576073" cy="576073"/>
          </a:xfrm>
          <a:prstGeom prst="rect">
            <a:avLst/>
          </a:prstGeom>
          <a:noFill/>
          <a:ln>
            <a:noFill/>
          </a:ln>
        </p:spPr>
      </p:pic>
      <p:grpSp>
        <p:nvGrpSpPr>
          <p:cNvPr id="585" name="Google Shape;585;p32"/>
          <p:cNvGrpSpPr/>
          <p:nvPr/>
        </p:nvGrpSpPr>
        <p:grpSpPr>
          <a:xfrm>
            <a:off x="-2" y="-2"/>
            <a:ext cx="45721" cy="6858002"/>
            <a:chOff x="-1" y="-1"/>
            <a:chExt cx="45720" cy="6858001"/>
          </a:xfrm>
        </p:grpSpPr>
        <p:sp>
          <p:nvSpPr>
            <p:cNvPr id="586" name="Google Shape;586;p32"/>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87" name="Google Shape;587;p32"/>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588" name="Google Shape;588;p32"/>
          <p:cNvSpPr txBox="1"/>
          <p:nvPr/>
        </p:nvSpPr>
        <p:spPr>
          <a:xfrm>
            <a:off x="606552" y="344422"/>
            <a:ext cx="10605736" cy="41933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3000" b="1" i="0" u="none" strike="noStrike" cap="none">
                <a:solidFill>
                  <a:srgbClr val="003375"/>
                </a:solidFill>
                <a:latin typeface="Arial"/>
                <a:ea typeface="Arial"/>
                <a:cs typeface="Arial"/>
                <a:sym typeface="Arial"/>
              </a:rPr>
              <a:t>Who we work with</a:t>
            </a:r>
            <a:endParaRPr/>
          </a:p>
        </p:txBody>
      </p:sp>
      <p:cxnSp>
        <p:nvCxnSpPr>
          <p:cNvPr id="589" name="Google Shape;589;p32"/>
          <p:cNvCxnSpPr/>
          <p:nvPr/>
        </p:nvCxnSpPr>
        <p:spPr>
          <a:xfrm flipH="1">
            <a:off x="2241954"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590" name="Google Shape;590;p32"/>
          <p:cNvCxnSpPr/>
          <p:nvPr/>
        </p:nvCxnSpPr>
        <p:spPr>
          <a:xfrm flipH="1">
            <a:off x="403102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591" name="Google Shape;591;p32"/>
          <p:cNvCxnSpPr/>
          <p:nvPr/>
        </p:nvCxnSpPr>
        <p:spPr>
          <a:xfrm flipH="1">
            <a:off x="598047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592" name="Google Shape;592;p32"/>
          <p:cNvCxnSpPr/>
          <p:nvPr/>
        </p:nvCxnSpPr>
        <p:spPr>
          <a:xfrm flipH="1">
            <a:off x="7823588"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593" name="Google Shape;593;p32"/>
          <p:cNvCxnSpPr/>
          <p:nvPr/>
        </p:nvCxnSpPr>
        <p:spPr>
          <a:xfrm flipH="1">
            <a:off x="9853689" y="1277030"/>
            <a:ext cx="1" cy="4637314"/>
          </a:xfrm>
          <a:prstGeom prst="straightConnector1">
            <a:avLst/>
          </a:prstGeom>
          <a:noFill/>
          <a:ln w="9525" cap="flat" cmpd="sng">
            <a:solidFill>
              <a:schemeClr val="accent2"/>
            </a:solidFill>
            <a:prstDash val="solid"/>
            <a:miter lim="8000"/>
            <a:headEnd type="none" w="sm" len="sm"/>
            <a:tailEnd type="none" w="sm" len="sm"/>
          </a:ln>
        </p:spPr>
      </p:cxnSp>
      <p:pic>
        <p:nvPicPr>
          <p:cNvPr id="594" name="Google Shape;594;p32" descr="Google Shape;104;p14"/>
          <p:cNvPicPr preferRelativeResize="0"/>
          <p:nvPr/>
        </p:nvPicPr>
        <p:blipFill rotWithShape="1">
          <a:blip r:embed="rId64">
            <a:alphaModFix/>
          </a:blip>
          <a:srcRect/>
          <a:stretch/>
        </p:blipFill>
        <p:spPr>
          <a:xfrm>
            <a:off x="10111261" y="1446907"/>
            <a:ext cx="1484380" cy="331947"/>
          </a:xfrm>
          <a:prstGeom prst="rect">
            <a:avLst/>
          </a:prstGeom>
          <a:noFill/>
          <a:ln>
            <a:noFill/>
          </a:ln>
        </p:spPr>
      </p:pic>
      <p:pic>
        <p:nvPicPr>
          <p:cNvPr id="595" name="Google Shape;595;p32" descr="Google Shape;100;p14"/>
          <p:cNvPicPr preferRelativeResize="0"/>
          <p:nvPr/>
        </p:nvPicPr>
        <p:blipFill rotWithShape="1">
          <a:blip r:embed="rId65">
            <a:alphaModFix/>
          </a:blip>
          <a:srcRect/>
          <a:stretch/>
        </p:blipFill>
        <p:spPr>
          <a:xfrm>
            <a:off x="10333935" y="2303577"/>
            <a:ext cx="1017105" cy="418710"/>
          </a:xfrm>
          <a:prstGeom prst="rect">
            <a:avLst/>
          </a:prstGeom>
          <a:noFill/>
          <a:ln>
            <a:noFill/>
          </a:ln>
        </p:spPr>
      </p:pic>
      <p:pic>
        <p:nvPicPr>
          <p:cNvPr id="596" name="Google Shape;596;p32" descr="Picture 65"/>
          <p:cNvPicPr preferRelativeResize="0"/>
          <p:nvPr/>
        </p:nvPicPr>
        <p:blipFill rotWithShape="1">
          <a:blip r:embed="rId66">
            <a:alphaModFix/>
          </a:blip>
          <a:srcRect/>
          <a:stretch/>
        </p:blipFill>
        <p:spPr>
          <a:xfrm>
            <a:off x="10259004" y="4284707"/>
            <a:ext cx="965434" cy="457201"/>
          </a:xfrm>
          <a:prstGeom prst="rect">
            <a:avLst/>
          </a:prstGeom>
          <a:noFill/>
          <a:ln>
            <a:noFill/>
          </a:ln>
        </p:spPr>
      </p:pic>
      <p:pic>
        <p:nvPicPr>
          <p:cNvPr id="597" name="Google Shape;597;p32" descr="Picture 68"/>
          <p:cNvPicPr preferRelativeResize="0"/>
          <p:nvPr/>
        </p:nvPicPr>
        <p:blipFill rotWithShape="1">
          <a:blip r:embed="rId67">
            <a:alphaModFix/>
          </a:blip>
          <a:srcRect/>
          <a:stretch/>
        </p:blipFill>
        <p:spPr>
          <a:xfrm>
            <a:off x="10141832" y="5415422"/>
            <a:ext cx="1199775" cy="274321"/>
          </a:xfrm>
          <a:prstGeom prst="rect">
            <a:avLst/>
          </a:prstGeom>
          <a:noFill/>
          <a:ln>
            <a:noFill/>
          </a:ln>
        </p:spPr>
      </p:pic>
      <p:pic>
        <p:nvPicPr>
          <p:cNvPr id="598" name="Google Shape;598;p32" descr="Picture 45"/>
          <p:cNvPicPr preferRelativeResize="0"/>
          <p:nvPr/>
        </p:nvPicPr>
        <p:blipFill rotWithShape="1">
          <a:blip r:embed="rId68">
            <a:alphaModFix/>
          </a:blip>
          <a:srcRect/>
          <a:stretch/>
        </p:blipFill>
        <p:spPr>
          <a:xfrm>
            <a:off x="2530096" y="1437429"/>
            <a:ext cx="1212790" cy="350901"/>
          </a:xfrm>
          <a:prstGeom prst="rect">
            <a:avLst/>
          </a:prstGeom>
          <a:noFill/>
          <a:ln>
            <a:noFill/>
          </a:ln>
        </p:spPr>
      </p:pic>
      <p:pic>
        <p:nvPicPr>
          <p:cNvPr id="599" name="Google Shape;599;p32" descr="Google Shape;105;p14"/>
          <p:cNvPicPr preferRelativeResize="0"/>
          <p:nvPr/>
        </p:nvPicPr>
        <p:blipFill rotWithShape="1">
          <a:blip r:embed="rId69">
            <a:alphaModFix/>
          </a:blip>
          <a:srcRect t="12639" b="12300"/>
          <a:stretch/>
        </p:blipFill>
        <p:spPr>
          <a:xfrm>
            <a:off x="2790630" y="2242681"/>
            <a:ext cx="720089" cy="540502"/>
          </a:xfrm>
          <a:prstGeom prst="rect">
            <a:avLst/>
          </a:prstGeom>
          <a:noFill/>
          <a:ln>
            <a:noFill/>
          </a:ln>
        </p:spPr>
      </p:pic>
      <p:pic>
        <p:nvPicPr>
          <p:cNvPr id="600" name="Google Shape;600;p32" descr="Picture 57"/>
          <p:cNvPicPr preferRelativeResize="0"/>
          <p:nvPr/>
        </p:nvPicPr>
        <p:blipFill rotWithShape="1">
          <a:blip r:embed="rId70">
            <a:alphaModFix/>
          </a:blip>
          <a:srcRect/>
          <a:stretch/>
        </p:blipFill>
        <p:spPr>
          <a:xfrm>
            <a:off x="2816450" y="4193266"/>
            <a:ext cx="640081" cy="640081"/>
          </a:xfrm>
          <a:prstGeom prst="rect">
            <a:avLst/>
          </a:prstGeom>
          <a:noFill/>
          <a:ln>
            <a:noFill/>
          </a:ln>
        </p:spPr>
      </p:pic>
      <p:pic>
        <p:nvPicPr>
          <p:cNvPr id="601" name="Google Shape;601;p32" descr="Google Shape;101;p14"/>
          <p:cNvPicPr preferRelativeResize="0"/>
          <p:nvPr/>
        </p:nvPicPr>
        <p:blipFill rotWithShape="1">
          <a:blip r:embed="rId71">
            <a:alphaModFix/>
          </a:blip>
          <a:srcRect/>
          <a:stretch/>
        </p:blipFill>
        <p:spPr>
          <a:xfrm>
            <a:off x="2563260" y="3317318"/>
            <a:ext cx="1200500" cy="415932"/>
          </a:xfrm>
          <a:prstGeom prst="rect">
            <a:avLst/>
          </a:prstGeom>
          <a:noFill/>
          <a:ln>
            <a:noFill/>
          </a:ln>
        </p:spPr>
      </p:pic>
      <p:pic>
        <p:nvPicPr>
          <p:cNvPr id="602" name="Google Shape;602;p32" descr="Picture 55"/>
          <p:cNvPicPr preferRelativeResize="0"/>
          <p:nvPr/>
        </p:nvPicPr>
        <p:blipFill rotWithShape="1">
          <a:blip r:embed="rId72">
            <a:alphaModFix/>
          </a:blip>
          <a:srcRect/>
          <a:stretch/>
        </p:blipFill>
        <p:spPr>
          <a:xfrm>
            <a:off x="2530096" y="5361659"/>
            <a:ext cx="1212789" cy="441481"/>
          </a:xfrm>
          <a:prstGeom prst="rect">
            <a:avLst/>
          </a:prstGeom>
          <a:noFill/>
          <a:ln>
            <a:noFill/>
          </a:ln>
        </p:spPr>
      </p:pic>
      <p:pic>
        <p:nvPicPr>
          <p:cNvPr id="603" name="Google Shape;603;p32" descr="Google Shape;119;p14"/>
          <p:cNvPicPr preferRelativeResize="0"/>
          <p:nvPr/>
        </p:nvPicPr>
        <p:blipFill rotWithShape="1">
          <a:blip r:embed="rId73">
            <a:alphaModFix/>
          </a:blip>
          <a:srcRect/>
          <a:stretch/>
        </p:blipFill>
        <p:spPr>
          <a:xfrm>
            <a:off x="892998" y="1358965"/>
            <a:ext cx="1063042" cy="507832"/>
          </a:xfrm>
          <a:prstGeom prst="rect">
            <a:avLst/>
          </a:prstGeom>
          <a:noFill/>
          <a:ln>
            <a:noFill/>
          </a:ln>
        </p:spPr>
      </p:pic>
      <p:pic>
        <p:nvPicPr>
          <p:cNvPr id="604" name="Google Shape;604;p32" descr="Picture 43"/>
          <p:cNvPicPr preferRelativeResize="0"/>
          <p:nvPr/>
        </p:nvPicPr>
        <p:blipFill rotWithShape="1">
          <a:blip r:embed="rId74">
            <a:alphaModFix/>
          </a:blip>
          <a:srcRect/>
          <a:stretch/>
        </p:blipFill>
        <p:spPr>
          <a:xfrm>
            <a:off x="892998" y="2375772"/>
            <a:ext cx="1060816" cy="274321"/>
          </a:xfrm>
          <a:prstGeom prst="rect">
            <a:avLst/>
          </a:prstGeom>
          <a:noFill/>
          <a:ln>
            <a:noFill/>
          </a:ln>
        </p:spPr>
      </p:pic>
      <p:pic>
        <p:nvPicPr>
          <p:cNvPr id="605" name="Google Shape;605;p32" descr="Picture 15"/>
          <p:cNvPicPr preferRelativeResize="0"/>
          <p:nvPr/>
        </p:nvPicPr>
        <p:blipFill rotWithShape="1">
          <a:blip r:embed="rId75">
            <a:alphaModFix/>
          </a:blip>
          <a:srcRect/>
          <a:stretch/>
        </p:blipFill>
        <p:spPr>
          <a:xfrm>
            <a:off x="708191" y="4284707"/>
            <a:ext cx="1325218" cy="457201"/>
          </a:xfrm>
          <a:prstGeom prst="rect">
            <a:avLst/>
          </a:prstGeom>
          <a:noFill/>
          <a:ln>
            <a:noFill/>
          </a:ln>
        </p:spPr>
      </p:pic>
      <p:pic>
        <p:nvPicPr>
          <p:cNvPr id="606" name="Google Shape;606;p32" descr="Google Shape;114;p14"/>
          <p:cNvPicPr preferRelativeResize="0"/>
          <p:nvPr/>
        </p:nvPicPr>
        <p:blipFill rotWithShape="1">
          <a:blip r:embed="rId76">
            <a:alphaModFix/>
          </a:blip>
          <a:srcRect/>
          <a:stretch/>
        </p:blipFill>
        <p:spPr>
          <a:xfrm>
            <a:off x="978432" y="3056726"/>
            <a:ext cx="783279" cy="783279"/>
          </a:xfrm>
          <a:prstGeom prst="rect">
            <a:avLst/>
          </a:prstGeom>
          <a:noFill/>
          <a:ln>
            <a:noFill/>
          </a:ln>
        </p:spPr>
      </p:pic>
      <p:pic>
        <p:nvPicPr>
          <p:cNvPr id="607" name="Google Shape;607;p32" descr="Picture 11"/>
          <p:cNvPicPr preferRelativeResize="0"/>
          <p:nvPr/>
        </p:nvPicPr>
        <p:blipFill rotWithShape="1">
          <a:blip r:embed="rId77">
            <a:alphaModFix/>
          </a:blip>
          <a:srcRect l="2750" t="18835" r="1961" b="16001"/>
          <a:stretch/>
        </p:blipFill>
        <p:spPr>
          <a:xfrm>
            <a:off x="8111729" y="1474708"/>
            <a:ext cx="1453820" cy="276346"/>
          </a:xfrm>
          <a:prstGeom prst="rect">
            <a:avLst/>
          </a:prstGeom>
          <a:noFill/>
          <a:ln>
            <a:noFill/>
          </a:ln>
        </p:spPr>
      </p:pic>
      <p:pic>
        <p:nvPicPr>
          <p:cNvPr id="608" name="Google Shape;608;p32" descr="Picture 25"/>
          <p:cNvPicPr preferRelativeResize="0"/>
          <p:nvPr/>
        </p:nvPicPr>
        <p:blipFill rotWithShape="1">
          <a:blip r:embed="rId78">
            <a:alphaModFix/>
          </a:blip>
          <a:srcRect/>
          <a:stretch/>
        </p:blipFill>
        <p:spPr>
          <a:xfrm>
            <a:off x="8208639" y="2311331"/>
            <a:ext cx="1260001" cy="403201"/>
          </a:xfrm>
          <a:prstGeom prst="rect">
            <a:avLst/>
          </a:prstGeom>
          <a:noFill/>
          <a:ln>
            <a:noFill/>
          </a:ln>
        </p:spPr>
      </p:pic>
      <p:pic>
        <p:nvPicPr>
          <p:cNvPr id="609" name="Google Shape;609;p32" descr="Google Shape;117;p14"/>
          <p:cNvPicPr preferRelativeResize="0"/>
          <p:nvPr/>
        </p:nvPicPr>
        <p:blipFill rotWithShape="1">
          <a:blip r:embed="rId79">
            <a:alphaModFix/>
          </a:blip>
          <a:srcRect/>
          <a:stretch/>
        </p:blipFill>
        <p:spPr>
          <a:xfrm>
            <a:off x="7979174" y="4093671"/>
            <a:ext cx="1671861" cy="819396"/>
          </a:xfrm>
          <a:prstGeom prst="rect">
            <a:avLst/>
          </a:prstGeom>
          <a:noFill/>
          <a:ln>
            <a:noFill/>
          </a:ln>
        </p:spPr>
      </p:pic>
      <p:pic>
        <p:nvPicPr>
          <p:cNvPr id="610" name="Google Shape;610;p32" descr="Google Shape;111;p14"/>
          <p:cNvPicPr preferRelativeResize="0"/>
          <p:nvPr/>
        </p:nvPicPr>
        <p:blipFill rotWithShape="1">
          <a:blip r:embed="rId80">
            <a:alphaModFix/>
          </a:blip>
          <a:srcRect/>
          <a:stretch/>
        </p:blipFill>
        <p:spPr>
          <a:xfrm>
            <a:off x="8164052" y="3361287"/>
            <a:ext cx="1330703" cy="327991"/>
          </a:xfrm>
          <a:prstGeom prst="rect">
            <a:avLst/>
          </a:prstGeom>
          <a:noFill/>
          <a:ln>
            <a:noFill/>
          </a:ln>
        </p:spPr>
      </p:pic>
      <p:pic>
        <p:nvPicPr>
          <p:cNvPr id="611" name="Google Shape;611;p32" descr="Google Shape;120;p14"/>
          <p:cNvPicPr preferRelativeResize="0"/>
          <p:nvPr/>
        </p:nvPicPr>
        <p:blipFill rotWithShape="1">
          <a:blip r:embed="rId81">
            <a:alphaModFix/>
          </a:blip>
          <a:srcRect/>
          <a:stretch/>
        </p:blipFill>
        <p:spPr>
          <a:xfrm>
            <a:off x="8068563" y="5285170"/>
            <a:ext cx="1426193" cy="534823"/>
          </a:xfrm>
          <a:prstGeom prst="rect">
            <a:avLst/>
          </a:prstGeom>
          <a:noFill/>
          <a:ln>
            <a:noFill/>
          </a:ln>
        </p:spPr>
      </p:pic>
      <p:pic>
        <p:nvPicPr>
          <p:cNvPr id="612" name="Google Shape;612;p32" descr="Google Shape;109;p14"/>
          <p:cNvPicPr preferRelativeResize="0"/>
          <p:nvPr/>
        </p:nvPicPr>
        <p:blipFill rotWithShape="1">
          <a:blip r:embed="rId82">
            <a:alphaModFix/>
          </a:blip>
          <a:srcRect/>
          <a:stretch/>
        </p:blipFill>
        <p:spPr>
          <a:xfrm>
            <a:off x="6232659" y="2275963"/>
            <a:ext cx="1279647" cy="473938"/>
          </a:xfrm>
          <a:prstGeom prst="rect">
            <a:avLst/>
          </a:prstGeom>
          <a:noFill/>
          <a:ln>
            <a:noFill/>
          </a:ln>
        </p:spPr>
      </p:pic>
      <p:pic>
        <p:nvPicPr>
          <p:cNvPr id="613" name="Google Shape;613;p32" descr="Google Shape;95;p14"/>
          <p:cNvPicPr preferRelativeResize="0"/>
          <p:nvPr/>
        </p:nvPicPr>
        <p:blipFill rotWithShape="1">
          <a:blip r:embed="rId83">
            <a:alphaModFix/>
          </a:blip>
          <a:srcRect/>
          <a:stretch/>
        </p:blipFill>
        <p:spPr>
          <a:xfrm>
            <a:off x="6402756" y="4328821"/>
            <a:ext cx="1015519" cy="368974"/>
          </a:xfrm>
          <a:prstGeom prst="rect">
            <a:avLst/>
          </a:prstGeom>
          <a:noFill/>
          <a:ln>
            <a:noFill/>
          </a:ln>
        </p:spPr>
      </p:pic>
      <p:pic>
        <p:nvPicPr>
          <p:cNvPr id="614" name="Google Shape;614;p32" descr="Picture 4"/>
          <p:cNvPicPr preferRelativeResize="0"/>
          <p:nvPr/>
        </p:nvPicPr>
        <p:blipFill rotWithShape="1">
          <a:blip r:embed="rId84">
            <a:alphaModFix/>
          </a:blip>
          <a:srcRect/>
          <a:stretch/>
        </p:blipFill>
        <p:spPr>
          <a:xfrm>
            <a:off x="6456969" y="3273823"/>
            <a:ext cx="890126" cy="502921"/>
          </a:xfrm>
          <a:prstGeom prst="rect">
            <a:avLst/>
          </a:prstGeom>
          <a:noFill/>
          <a:ln>
            <a:noFill/>
          </a:ln>
        </p:spPr>
      </p:pic>
      <p:pic>
        <p:nvPicPr>
          <p:cNvPr id="615" name="Google Shape;615;p32" descr="Google Shape;121;p14"/>
          <p:cNvPicPr preferRelativeResize="0"/>
          <p:nvPr/>
        </p:nvPicPr>
        <p:blipFill rotWithShape="1">
          <a:blip r:embed="rId85">
            <a:alphaModFix/>
          </a:blip>
          <a:srcRect/>
          <a:stretch/>
        </p:blipFill>
        <p:spPr>
          <a:xfrm>
            <a:off x="6327292" y="5334134"/>
            <a:ext cx="1137799" cy="436895"/>
          </a:xfrm>
          <a:prstGeom prst="rect">
            <a:avLst/>
          </a:prstGeom>
          <a:noFill/>
          <a:ln>
            <a:noFill/>
          </a:ln>
        </p:spPr>
      </p:pic>
      <p:pic>
        <p:nvPicPr>
          <p:cNvPr id="616" name="Google Shape;616;p32" descr="Google Shape;97;p14"/>
          <p:cNvPicPr preferRelativeResize="0"/>
          <p:nvPr/>
        </p:nvPicPr>
        <p:blipFill rotWithShape="1">
          <a:blip r:embed="rId86">
            <a:alphaModFix/>
          </a:blip>
          <a:srcRect t="18500"/>
          <a:stretch/>
        </p:blipFill>
        <p:spPr>
          <a:xfrm>
            <a:off x="4350034" y="1412715"/>
            <a:ext cx="1342302" cy="400332"/>
          </a:xfrm>
          <a:prstGeom prst="rect">
            <a:avLst/>
          </a:prstGeom>
          <a:noFill/>
          <a:ln>
            <a:noFill/>
          </a:ln>
        </p:spPr>
      </p:pic>
      <p:pic>
        <p:nvPicPr>
          <p:cNvPr id="617" name="Google Shape;617;p32" descr="Picture 13"/>
          <p:cNvPicPr preferRelativeResize="0"/>
          <p:nvPr/>
        </p:nvPicPr>
        <p:blipFill rotWithShape="1">
          <a:blip r:embed="rId87">
            <a:alphaModFix/>
          </a:blip>
          <a:srcRect/>
          <a:stretch/>
        </p:blipFill>
        <p:spPr>
          <a:xfrm>
            <a:off x="4705279" y="4216127"/>
            <a:ext cx="594361" cy="594361"/>
          </a:xfrm>
          <a:prstGeom prst="rect">
            <a:avLst/>
          </a:prstGeom>
          <a:noFill/>
          <a:ln>
            <a:noFill/>
          </a:ln>
        </p:spPr>
      </p:pic>
      <p:pic>
        <p:nvPicPr>
          <p:cNvPr id="618" name="Google Shape;618;p32" descr="Picture 21"/>
          <p:cNvPicPr preferRelativeResize="0"/>
          <p:nvPr/>
        </p:nvPicPr>
        <p:blipFill rotWithShape="1">
          <a:blip r:embed="rId88">
            <a:alphaModFix/>
          </a:blip>
          <a:srcRect/>
          <a:stretch/>
        </p:blipFill>
        <p:spPr>
          <a:xfrm>
            <a:off x="4711867" y="5156794"/>
            <a:ext cx="515380" cy="791578"/>
          </a:xfrm>
          <a:prstGeom prst="rect">
            <a:avLst/>
          </a:prstGeom>
          <a:noFill/>
          <a:ln>
            <a:noFill/>
          </a:ln>
        </p:spPr>
      </p:pic>
      <p:pic>
        <p:nvPicPr>
          <p:cNvPr id="619" name="Google Shape;619;p32" descr="Picture 2"/>
          <p:cNvPicPr preferRelativeResize="0"/>
          <p:nvPr/>
        </p:nvPicPr>
        <p:blipFill rotWithShape="1">
          <a:blip r:embed="rId89">
            <a:alphaModFix/>
          </a:blip>
          <a:srcRect/>
          <a:stretch/>
        </p:blipFill>
        <p:spPr>
          <a:xfrm>
            <a:off x="4483968" y="2295537"/>
            <a:ext cx="1008849" cy="408686"/>
          </a:xfrm>
          <a:prstGeom prst="rect">
            <a:avLst/>
          </a:prstGeom>
          <a:noFill/>
          <a:ln>
            <a:noFill/>
          </a:ln>
        </p:spPr>
      </p:pic>
      <p:pic>
        <p:nvPicPr>
          <p:cNvPr id="620" name="Google Shape;620;p32" descr="Picture 4"/>
          <p:cNvPicPr preferRelativeResize="0"/>
          <p:nvPr/>
        </p:nvPicPr>
        <p:blipFill rotWithShape="1">
          <a:blip r:embed="rId90">
            <a:alphaModFix/>
          </a:blip>
          <a:srcRect/>
          <a:stretch/>
        </p:blipFill>
        <p:spPr>
          <a:xfrm>
            <a:off x="746712" y="5332393"/>
            <a:ext cx="1145631" cy="320777"/>
          </a:xfrm>
          <a:prstGeom prst="rect">
            <a:avLst/>
          </a:prstGeom>
          <a:noFill/>
          <a:ln>
            <a:noFill/>
          </a:ln>
        </p:spPr>
      </p:pic>
      <p:pic>
        <p:nvPicPr>
          <p:cNvPr id="621" name="Google Shape;621;p32" descr="Picture 6"/>
          <p:cNvPicPr preferRelativeResize="0"/>
          <p:nvPr/>
        </p:nvPicPr>
        <p:blipFill rotWithShape="1">
          <a:blip r:embed="rId91">
            <a:alphaModFix/>
          </a:blip>
          <a:srcRect b="21606"/>
          <a:stretch/>
        </p:blipFill>
        <p:spPr>
          <a:xfrm>
            <a:off x="10241512" y="3231112"/>
            <a:ext cx="1228637" cy="508077"/>
          </a:xfrm>
          <a:prstGeom prst="rect">
            <a:avLst/>
          </a:prstGeom>
          <a:noFill/>
          <a:ln>
            <a:noFill/>
          </a:ln>
        </p:spPr>
      </p:pic>
      <p:pic>
        <p:nvPicPr>
          <p:cNvPr id="622" name="Google Shape;622;p32" descr="Picture 8"/>
          <p:cNvPicPr preferRelativeResize="0"/>
          <p:nvPr/>
        </p:nvPicPr>
        <p:blipFill rotWithShape="1">
          <a:blip r:embed="rId92">
            <a:alphaModFix/>
          </a:blip>
          <a:srcRect t="32531" b="31881"/>
          <a:stretch/>
        </p:blipFill>
        <p:spPr>
          <a:xfrm>
            <a:off x="6271866" y="1373406"/>
            <a:ext cx="1331811" cy="473939"/>
          </a:xfrm>
          <a:prstGeom prst="rect">
            <a:avLst/>
          </a:prstGeom>
          <a:noFill/>
          <a:ln>
            <a:noFill/>
          </a:ln>
        </p:spPr>
      </p:pic>
      <p:pic>
        <p:nvPicPr>
          <p:cNvPr id="623" name="Google Shape;623;p32" descr="Picture 10"/>
          <p:cNvPicPr preferRelativeResize="0"/>
          <p:nvPr/>
        </p:nvPicPr>
        <p:blipFill rotWithShape="1">
          <a:blip r:embed="rId93">
            <a:alphaModFix/>
          </a:blip>
          <a:srcRect/>
          <a:stretch/>
        </p:blipFill>
        <p:spPr>
          <a:xfrm>
            <a:off x="4209369" y="3320881"/>
            <a:ext cx="1571413" cy="296577"/>
          </a:xfrm>
          <a:prstGeom prst="rect">
            <a:avLst/>
          </a:prstGeom>
          <a:noFill/>
          <a:ln>
            <a:noFill/>
          </a:ln>
        </p:spPr>
      </p:pic>
      <p:sp>
        <p:nvSpPr>
          <p:cNvPr id="624" name="Google Shape;624;p32"/>
          <p:cNvSpPr txBox="1">
            <a:spLocks noGrp="1"/>
          </p:cNvSpPr>
          <p:nvPr>
            <p:ph type="title"/>
          </p:nvPr>
        </p:nvSpPr>
        <p:spPr>
          <a:xfrm>
            <a:off x="609600" y="274637"/>
            <a:ext cx="109728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1pPr>
            <a:lvl2pPr marR="0" lvl="1"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2pPr>
            <a:lvl3pPr marR="0" lvl="2"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3pPr>
            <a:lvl4pPr marR="0" lvl="3"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4pPr>
            <a:lvl5pPr marR="0" lvl="4"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5pPr>
            <a:lvl6pPr marR="0" lvl="5"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6pPr>
            <a:lvl7pPr marR="0" lvl="6"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7pPr>
            <a:lvl8pPr marR="0" lvl="7"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8pPr>
            <a:lvl9pPr marR="0" lvl="8"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9pPr>
          </a:lstStyle>
          <a:p>
            <a:endParaRPr/>
          </a:p>
        </p:txBody>
      </p:sp>
      <p:sp>
        <p:nvSpPr>
          <p:cNvPr id="625" name="Google Shape;625;p32"/>
          <p:cNvSpPr txBox="1">
            <a:spLocks noGrp="1"/>
          </p:cNvSpPr>
          <p:nvPr>
            <p:ph type="body" idx="1"/>
          </p:nvPr>
        </p:nvSpPr>
        <p:spPr>
          <a:xfrm>
            <a:off x="609600" y="1600200"/>
            <a:ext cx="10972800" cy="52578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1pPr>
            <a:lvl2pPr marL="914400" marR="0" lvl="1"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2pPr>
            <a:lvl3pPr marL="1371600" marR="0" lvl="2"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3pPr>
            <a:lvl4pPr marL="1828800" marR="0" lvl="3"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4pPr>
            <a:lvl5pPr marL="2286000" marR="0" lvl="4"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5pPr>
            <a:lvl6pPr marL="2743200" marR="0" lvl="5"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6pPr>
            <a:lvl7pPr marL="3200400" marR="0" lvl="6"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7pPr>
            <a:lvl8pPr marL="3657600" marR="0" lvl="7"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8pPr>
            <a:lvl9pPr marL="4114800" marR="0" lvl="8"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9pPr>
          </a:lstStyle>
          <a:p>
            <a:endParaRPr/>
          </a:p>
        </p:txBody>
      </p:sp>
      <p:sp>
        <p:nvSpPr>
          <p:cNvPr id="626" name="Google Shape;626;p32"/>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1200" b="0" i="0" u="none" strike="noStrike" cap="none">
                <a:solidFill>
                  <a:schemeClr val="accent2"/>
                </a:solidFill>
                <a:latin typeface="Arial"/>
                <a:ea typeface="Arial"/>
                <a:cs typeface="Arial"/>
                <a:sym typeface="Arial"/>
              </a:defRPr>
            </a:lvl1pPr>
            <a:lvl2pPr marL="0" marR="0" lvl="1" indent="0" algn="l" rtl="0">
              <a:spcBef>
                <a:spcPts val="0"/>
              </a:spcBef>
              <a:buNone/>
              <a:defRPr sz="1200" b="0" i="0" u="none" strike="noStrike" cap="none">
                <a:solidFill>
                  <a:schemeClr val="accent2"/>
                </a:solidFill>
                <a:latin typeface="Arial"/>
                <a:ea typeface="Arial"/>
                <a:cs typeface="Arial"/>
                <a:sym typeface="Arial"/>
              </a:defRPr>
            </a:lvl2pPr>
            <a:lvl3pPr marL="0" marR="0" lvl="2" indent="0" algn="l" rtl="0">
              <a:spcBef>
                <a:spcPts val="0"/>
              </a:spcBef>
              <a:buNone/>
              <a:defRPr sz="1200" b="0" i="0" u="none" strike="noStrike" cap="none">
                <a:solidFill>
                  <a:schemeClr val="accent2"/>
                </a:solidFill>
                <a:latin typeface="Arial"/>
                <a:ea typeface="Arial"/>
                <a:cs typeface="Arial"/>
                <a:sym typeface="Arial"/>
              </a:defRPr>
            </a:lvl3pPr>
            <a:lvl4pPr marL="0" marR="0" lvl="3" indent="0" algn="l" rtl="0">
              <a:spcBef>
                <a:spcPts val="0"/>
              </a:spcBef>
              <a:buNone/>
              <a:defRPr sz="1200" b="0" i="0" u="none" strike="noStrike" cap="none">
                <a:solidFill>
                  <a:schemeClr val="accent2"/>
                </a:solidFill>
                <a:latin typeface="Arial"/>
                <a:ea typeface="Arial"/>
                <a:cs typeface="Arial"/>
                <a:sym typeface="Arial"/>
              </a:defRPr>
            </a:lvl4pPr>
            <a:lvl5pPr marL="0" marR="0" lvl="4" indent="0" algn="l" rtl="0">
              <a:spcBef>
                <a:spcPts val="0"/>
              </a:spcBef>
              <a:buNone/>
              <a:defRPr sz="1200" b="0" i="0" u="none" strike="noStrike" cap="none">
                <a:solidFill>
                  <a:schemeClr val="accent2"/>
                </a:solidFill>
                <a:latin typeface="Arial"/>
                <a:ea typeface="Arial"/>
                <a:cs typeface="Arial"/>
                <a:sym typeface="Arial"/>
              </a:defRPr>
            </a:lvl5pPr>
            <a:lvl6pPr marL="0" marR="0" lvl="5" indent="0" algn="l" rtl="0">
              <a:spcBef>
                <a:spcPts val="0"/>
              </a:spcBef>
              <a:buNone/>
              <a:defRPr sz="1200" b="0" i="0" u="none" strike="noStrike" cap="none">
                <a:solidFill>
                  <a:schemeClr val="accent2"/>
                </a:solidFill>
                <a:latin typeface="Arial"/>
                <a:ea typeface="Arial"/>
                <a:cs typeface="Arial"/>
                <a:sym typeface="Arial"/>
              </a:defRPr>
            </a:lvl6pPr>
            <a:lvl7pPr marL="0" marR="0" lvl="6" indent="0" algn="l" rtl="0">
              <a:spcBef>
                <a:spcPts val="0"/>
              </a:spcBef>
              <a:buNone/>
              <a:defRPr sz="1200" b="0" i="0" u="none" strike="noStrike" cap="none">
                <a:solidFill>
                  <a:schemeClr val="accent2"/>
                </a:solidFill>
                <a:latin typeface="Arial"/>
                <a:ea typeface="Arial"/>
                <a:cs typeface="Arial"/>
                <a:sym typeface="Arial"/>
              </a:defRPr>
            </a:lvl7pPr>
            <a:lvl8pPr marL="0" marR="0" lvl="7" indent="0" algn="l" rtl="0">
              <a:spcBef>
                <a:spcPts val="0"/>
              </a:spcBef>
              <a:buNone/>
              <a:defRPr sz="1200" b="0" i="0" u="none" strike="noStrike" cap="none">
                <a:solidFill>
                  <a:schemeClr val="accent2"/>
                </a:solidFill>
                <a:latin typeface="Arial"/>
                <a:ea typeface="Arial"/>
                <a:cs typeface="Arial"/>
                <a:sym typeface="Arial"/>
              </a:defRPr>
            </a:lvl8pPr>
            <a:lvl9pPr marL="0" marR="0" lvl="8" indent="0" algn="l" rtl="0">
              <a:spcBef>
                <a:spcPts val="0"/>
              </a:spcBef>
              <a:buNone/>
              <a:defRPr sz="1200" b="0"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2"/>
        <p:cNvGrpSpPr/>
        <p:nvPr/>
      </p:nvGrpSpPr>
      <p:grpSpPr>
        <a:xfrm>
          <a:off x="0" y="0"/>
          <a:ext cx="0" cy="0"/>
          <a:chOff x="0" y="0"/>
          <a:chExt cx="0" cy="0"/>
        </a:xfrm>
      </p:grpSpPr>
      <p:grpSp>
        <p:nvGrpSpPr>
          <p:cNvPr id="1513" name="Google Shape;1513;p41"/>
          <p:cNvGrpSpPr/>
          <p:nvPr/>
        </p:nvGrpSpPr>
        <p:grpSpPr>
          <a:xfrm>
            <a:off x="12146280" y="-2"/>
            <a:ext cx="45721" cy="6858004"/>
            <a:chOff x="-1" y="-1"/>
            <a:chExt cx="45720" cy="6858002"/>
          </a:xfrm>
        </p:grpSpPr>
        <p:sp>
          <p:nvSpPr>
            <p:cNvPr id="1514" name="Google Shape;1514;p41"/>
            <p:cNvSpPr/>
            <p:nvPr/>
          </p:nvSpPr>
          <p:spPr>
            <a:xfrm flipH="1">
              <a:off x="-1" y="5869937"/>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515" name="Google Shape;1515;p41"/>
            <p:cNvSpPr/>
            <p:nvPr/>
          </p:nvSpPr>
          <p:spPr>
            <a:xfrm>
              <a:off x="0" y="-1"/>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1516" name="Google Shape;1516;p41" descr="Picture 8"/>
          <p:cNvPicPr preferRelativeResize="0"/>
          <p:nvPr/>
        </p:nvPicPr>
        <p:blipFill rotWithShape="1">
          <a:blip r:embed="rId60">
            <a:alphaModFix/>
          </a:blip>
          <a:srcRect/>
          <a:stretch/>
        </p:blipFill>
        <p:spPr>
          <a:xfrm>
            <a:off x="11323828" y="6075931"/>
            <a:ext cx="576073" cy="576073"/>
          </a:xfrm>
          <a:prstGeom prst="rect">
            <a:avLst/>
          </a:prstGeom>
          <a:noFill/>
          <a:ln>
            <a:noFill/>
          </a:ln>
        </p:spPr>
      </p:pic>
      <p:grpSp>
        <p:nvGrpSpPr>
          <p:cNvPr id="1517" name="Google Shape;1517;p41"/>
          <p:cNvGrpSpPr/>
          <p:nvPr/>
        </p:nvGrpSpPr>
        <p:grpSpPr>
          <a:xfrm>
            <a:off x="-2" y="-2"/>
            <a:ext cx="45721" cy="6858002"/>
            <a:chOff x="-1" y="-1"/>
            <a:chExt cx="45720" cy="6858001"/>
          </a:xfrm>
        </p:grpSpPr>
        <p:sp>
          <p:nvSpPr>
            <p:cNvPr id="1518" name="Google Shape;1518;p41"/>
            <p:cNvSpPr/>
            <p:nvPr/>
          </p:nvSpPr>
          <p:spPr>
            <a:xfrm>
              <a:off x="0" y="988062"/>
              <a:ext cx="45719" cy="5869938"/>
            </a:xfrm>
            <a:prstGeom prst="rect">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519" name="Google Shape;1519;p41"/>
            <p:cNvSpPr/>
            <p:nvPr/>
          </p:nvSpPr>
          <p:spPr>
            <a:xfrm flipH="1">
              <a:off x="-1" y="-1"/>
              <a:ext cx="45720" cy="988064"/>
            </a:xfrm>
            <a:prstGeom prst="rect">
              <a:avLst/>
            </a:prstGeom>
            <a:solidFill>
              <a:srgbClr val="00337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1520" name="Google Shape;1520;p41"/>
          <p:cNvSpPr txBox="1"/>
          <p:nvPr/>
        </p:nvSpPr>
        <p:spPr>
          <a:xfrm>
            <a:off x="606552" y="344422"/>
            <a:ext cx="10605736" cy="41933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3000" b="1" i="0" u="none" strike="noStrike" cap="none">
                <a:solidFill>
                  <a:srgbClr val="003375"/>
                </a:solidFill>
                <a:latin typeface="Arial"/>
                <a:ea typeface="Arial"/>
                <a:cs typeface="Arial"/>
                <a:sym typeface="Arial"/>
              </a:rPr>
              <a:t>Who we work with</a:t>
            </a:r>
            <a:endParaRPr/>
          </a:p>
        </p:txBody>
      </p:sp>
      <p:cxnSp>
        <p:nvCxnSpPr>
          <p:cNvPr id="1521" name="Google Shape;1521;p41"/>
          <p:cNvCxnSpPr/>
          <p:nvPr/>
        </p:nvCxnSpPr>
        <p:spPr>
          <a:xfrm flipH="1">
            <a:off x="2241954"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522" name="Google Shape;1522;p41"/>
          <p:cNvCxnSpPr/>
          <p:nvPr/>
        </p:nvCxnSpPr>
        <p:spPr>
          <a:xfrm flipH="1">
            <a:off x="403102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523" name="Google Shape;1523;p41"/>
          <p:cNvCxnSpPr/>
          <p:nvPr/>
        </p:nvCxnSpPr>
        <p:spPr>
          <a:xfrm flipH="1">
            <a:off x="5980477"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524" name="Google Shape;1524;p41"/>
          <p:cNvCxnSpPr/>
          <p:nvPr/>
        </p:nvCxnSpPr>
        <p:spPr>
          <a:xfrm flipH="1">
            <a:off x="7823588" y="1277030"/>
            <a:ext cx="1" cy="4637314"/>
          </a:xfrm>
          <a:prstGeom prst="straightConnector1">
            <a:avLst/>
          </a:prstGeom>
          <a:noFill/>
          <a:ln w="9525" cap="flat" cmpd="sng">
            <a:solidFill>
              <a:schemeClr val="accent2"/>
            </a:solidFill>
            <a:prstDash val="solid"/>
            <a:miter lim="8000"/>
            <a:headEnd type="none" w="sm" len="sm"/>
            <a:tailEnd type="none" w="sm" len="sm"/>
          </a:ln>
        </p:spPr>
      </p:cxnSp>
      <p:cxnSp>
        <p:nvCxnSpPr>
          <p:cNvPr id="1525" name="Google Shape;1525;p41"/>
          <p:cNvCxnSpPr/>
          <p:nvPr/>
        </p:nvCxnSpPr>
        <p:spPr>
          <a:xfrm flipH="1">
            <a:off x="9853689" y="1277030"/>
            <a:ext cx="1" cy="4637314"/>
          </a:xfrm>
          <a:prstGeom prst="straightConnector1">
            <a:avLst/>
          </a:prstGeom>
          <a:noFill/>
          <a:ln w="9525" cap="flat" cmpd="sng">
            <a:solidFill>
              <a:schemeClr val="accent2"/>
            </a:solidFill>
            <a:prstDash val="solid"/>
            <a:miter lim="8000"/>
            <a:headEnd type="none" w="sm" len="sm"/>
            <a:tailEnd type="none" w="sm" len="sm"/>
          </a:ln>
        </p:spPr>
      </p:cxnSp>
      <p:pic>
        <p:nvPicPr>
          <p:cNvPr id="1526" name="Google Shape;1526;p41" descr="Google Shape;104;p14"/>
          <p:cNvPicPr preferRelativeResize="0"/>
          <p:nvPr/>
        </p:nvPicPr>
        <p:blipFill rotWithShape="1">
          <a:blip r:embed="rId61">
            <a:alphaModFix/>
          </a:blip>
          <a:srcRect/>
          <a:stretch/>
        </p:blipFill>
        <p:spPr>
          <a:xfrm>
            <a:off x="10111261" y="1446907"/>
            <a:ext cx="1484380" cy="331947"/>
          </a:xfrm>
          <a:prstGeom prst="rect">
            <a:avLst/>
          </a:prstGeom>
          <a:noFill/>
          <a:ln>
            <a:noFill/>
          </a:ln>
        </p:spPr>
      </p:pic>
      <p:pic>
        <p:nvPicPr>
          <p:cNvPr id="1527" name="Google Shape;1527;p41" descr="Google Shape;100;p14"/>
          <p:cNvPicPr preferRelativeResize="0"/>
          <p:nvPr/>
        </p:nvPicPr>
        <p:blipFill rotWithShape="1">
          <a:blip r:embed="rId62">
            <a:alphaModFix/>
          </a:blip>
          <a:srcRect/>
          <a:stretch/>
        </p:blipFill>
        <p:spPr>
          <a:xfrm>
            <a:off x="10333935" y="2303577"/>
            <a:ext cx="1017105" cy="418710"/>
          </a:xfrm>
          <a:prstGeom prst="rect">
            <a:avLst/>
          </a:prstGeom>
          <a:noFill/>
          <a:ln>
            <a:noFill/>
          </a:ln>
        </p:spPr>
      </p:pic>
      <p:pic>
        <p:nvPicPr>
          <p:cNvPr id="1528" name="Google Shape;1528;p41" descr="Picture 65"/>
          <p:cNvPicPr preferRelativeResize="0"/>
          <p:nvPr/>
        </p:nvPicPr>
        <p:blipFill rotWithShape="1">
          <a:blip r:embed="rId63">
            <a:alphaModFix/>
          </a:blip>
          <a:srcRect/>
          <a:stretch/>
        </p:blipFill>
        <p:spPr>
          <a:xfrm>
            <a:off x="10259004" y="4284707"/>
            <a:ext cx="965434" cy="457201"/>
          </a:xfrm>
          <a:prstGeom prst="rect">
            <a:avLst/>
          </a:prstGeom>
          <a:noFill/>
          <a:ln>
            <a:noFill/>
          </a:ln>
        </p:spPr>
      </p:pic>
      <p:pic>
        <p:nvPicPr>
          <p:cNvPr id="1529" name="Google Shape;1529;p41" descr="Picture 68"/>
          <p:cNvPicPr preferRelativeResize="0"/>
          <p:nvPr/>
        </p:nvPicPr>
        <p:blipFill rotWithShape="1">
          <a:blip r:embed="rId64">
            <a:alphaModFix/>
          </a:blip>
          <a:srcRect/>
          <a:stretch/>
        </p:blipFill>
        <p:spPr>
          <a:xfrm>
            <a:off x="10141832" y="5415422"/>
            <a:ext cx="1199775" cy="274321"/>
          </a:xfrm>
          <a:prstGeom prst="rect">
            <a:avLst/>
          </a:prstGeom>
          <a:noFill/>
          <a:ln>
            <a:noFill/>
          </a:ln>
        </p:spPr>
      </p:pic>
      <p:pic>
        <p:nvPicPr>
          <p:cNvPr id="1530" name="Google Shape;1530;p41" descr="Picture 45"/>
          <p:cNvPicPr preferRelativeResize="0"/>
          <p:nvPr/>
        </p:nvPicPr>
        <p:blipFill rotWithShape="1">
          <a:blip r:embed="rId65">
            <a:alphaModFix/>
          </a:blip>
          <a:srcRect/>
          <a:stretch/>
        </p:blipFill>
        <p:spPr>
          <a:xfrm>
            <a:off x="2530096" y="1437429"/>
            <a:ext cx="1212790" cy="350901"/>
          </a:xfrm>
          <a:prstGeom prst="rect">
            <a:avLst/>
          </a:prstGeom>
          <a:noFill/>
          <a:ln>
            <a:noFill/>
          </a:ln>
        </p:spPr>
      </p:pic>
      <p:pic>
        <p:nvPicPr>
          <p:cNvPr id="1531" name="Google Shape;1531;p41" descr="Google Shape;105;p14"/>
          <p:cNvPicPr preferRelativeResize="0"/>
          <p:nvPr/>
        </p:nvPicPr>
        <p:blipFill rotWithShape="1">
          <a:blip r:embed="rId66">
            <a:alphaModFix/>
          </a:blip>
          <a:srcRect t="12639" b="12300"/>
          <a:stretch/>
        </p:blipFill>
        <p:spPr>
          <a:xfrm>
            <a:off x="2790630" y="2242681"/>
            <a:ext cx="720089" cy="540502"/>
          </a:xfrm>
          <a:prstGeom prst="rect">
            <a:avLst/>
          </a:prstGeom>
          <a:noFill/>
          <a:ln>
            <a:noFill/>
          </a:ln>
        </p:spPr>
      </p:pic>
      <p:pic>
        <p:nvPicPr>
          <p:cNvPr id="1532" name="Google Shape;1532;p41" descr="Picture 57"/>
          <p:cNvPicPr preferRelativeResize="0"/>
          <p:nvPr/>
        </p:nvPicPr>
        <p:blipFill rotWithShape="1">
          <a:blip r:embed="rId67">
            <a:alphaModFix/>
          </a:blip>
          <a:srcRect/>
          <a:stretch/>
        </p:blipFill>
        <p:spPr>
          <a:xfrm>
            <a:off x="2816450" y="4193266"/>
            <a:ext cx="640081" cy="640081"/>
          </a:xfrm>
          <a:prstGeom prst="rect">
            <a:avLst/>
          </a:prstGeom>
          <a:noFill/>
          <a:ln>
            <a:noFill/>
          </a:ln>
        </p:spPr>
      </p:pic>
      <p:pic>
        <p:nvPicPr>
          <p:cNvPr id="1533" name="Google Shape;1533;p41" descr="Google Shape;101;p14"/>
          <p:cNvPicPr preferRelativeResize="0"/>
          <p:nvPr/>
        </p:nvPicPr>
        <p:blipFill rotWithShape="1">
          <a:blip r:embed="rId68">
            <a:alphaModFix/>
          </a:blip>
          <a:srcRect/>
          <a:stretch/>
        </p:blipFill>
        <p:spPr>
          <a:xfrm>
            <a:off x="2563260" y="3317318"/>
            <a:ext cx="1200500" cy="415932"/>
          </a:xfrm>
          <a:prstGeom prst="rect">
            <a:avLst/>
          </a:prstGeom>
          <a:noFill/>
          <a:ln>
            <a:noFill/>
          </a:ln>
        </p:spPr>
      </p:pic>
      <p:pic>
        <p:nvPicPr>
          <p:cNvPr id="1534" name="Google Shape;1534;p41" descr="Picture 55"/>
          <p:cNvPicPr preferRelativeResize="0"/>
          <p:nvPr/>
        </p:nvPicPr>
        <p:blipFill rotWithShape="1">
          <a:blip r:embed="rId69">
            <a:alphaModFix/>
          </a:blip>
          <a:srcRect/>
          <a:stretch/>
        </p:blipFill>
        <p:spPr>
          <a:xfrm>
            <a:off x="2530096" y="5361659"/>
            <a:ext cx="1212789" cy="441481"/>
          </a:xfrm>
          <a:prstGeom prst="rect">
            <a:avLst/>
          </a:prstGeom>
          <a:noFill/>
          <a:ln>
            <a:noFill/>
          </a:ln>
        </p:spPr>
      </p:pic>
      <p:pic>
        <p:nvPicPr>
          <p:cNvPr id="1535" name="Google Shape;1535;p41" descr="Google Shape;119;p14"/>
          <p:cNvPicPr preferRelativeResize="0"/>
          <p:nvPr/>
        </p:nvPicPr>
        <p:blipFill rotWithShape="1">
          <a:blip r:embed="rId70">
            <a:alphaModFix/>
          </a:blip>
          <a:srcRect/>
          <a:stretch/>
        </p:blipFill>
        <p:spPr>
          <a:xfrm>
            <a:off x="892998" y="1358965"/>
            <a:ext cx="1063042" cy="507832"/>
          </a:xfrm>
          <a:prstGeom prst="rect">
            <a:avLst/>
          </a:prstGeom>
          <a:noFill/>
          <a:ln>
            <a:noFill/>
          </a:ln>
        </p:spPr>
      </p:pic>
      <p:pic>
        <p:nvPicPr>
          <p:cNvPr id="1536" name="Google Shape;1536;p41" descr="Picture 43"/>
          <p:cNvPicPr preferRelativeResize="0"/>
          <p:nvPr/>
        </p:nvPicPr>
        <p:blipFill rotWithShape="1">
          <a:blip r:embed="rId71">
            <a:alphaModFix/>
          </a:blip>
          <a:srcRect/>
          <a:stretch/>
        </p:blipFill>
        <p:spPr>
          <a:xfrm>
            <a:off x="892998" y="2375772"/>
            <a:ext cx="1060816" cy="274321"/>
          </a:xfrm>
          <a:prstGeom prst="rect">
            <a:avLst/>
          </a:prstGeom>
          <a:noFill/>
          <a:ln>
            <a:noFill/>
          </a:ln>
        </p:spPr>
      </p:pic>
      <p:pic>
        <p:nvPicPr>
          <p:cNvPr id="1537" name="Google Shape;1537;p41" descr="Picture 15"/>
          <p:cNvPicPr preferRelativeResize="0"/>
          <p:nvPr/>
        </p:nvPicPr>
        <p:blipFill rotWithShape="1">
          <a:blip r:embed="rId72">
            <a:alphaModFix/>
          </a:blip>
          <a:srcRect/>
          <a:stretch/>
        </p:blipFill>
        <p:spPr>
          <a:xfrm>
            <a:off x="708191" y="4284707"/>
            <a:ext cx="1325218" cy="457201"/>
          </a:xfrm>
          <a:prstGeom prst="rect">
            <a:avLst/>
          </a:prstGeom>
          <a:noFill/>
          <a:ln>
            <a:noFill/>
          </a:ln>
        </p:spPr>
      </p:pic>
      <p:pic>
        <p:nvPicPr>
          <p:cNvPr id="1538" name="Google Shape;1538;p41" descr="Google Shape;114;p14"/>
          <p:cNvPicPr preferRelativeResize="0"/>
          <p:nvPr/>
        </p:nvPicPr>
        <p:blipFill rotWithShape="1">
          <a:blip r:embed="rId73">
            <a:alphaModFix/>
          </a:blip>
          <a:srcRect/>
          <a:stretch/>
        </p:blipFill>
        <p:spPr>
          <a:xfrm>
            <a:off x="978432" y="3056726"/>
            <a:ext cx="783279" cy="783279"/>
          </a:xfrm>
          <a:prstGeom prst="rect">
            <a:avLst/>
          </a:prstGeom>
          <a:noFill/>
          <a:ln>
            <a:noFill/>
          </a:ln>
        </p:spPr>
      </p:pic>
      <p:pic>
        <p:nvPicPr>
          <p:cNvPr id="1539" name="Google Shape;1539;p41" descr="Picture 11"/>
          <p:cNvPicPr preferRelativeResize="0"/>
          <p:nvPr/>
        </p:nvPicPr>
        <p:blipFill rotWithShape="1">
          <a:blip r:embed="rId74">
            <a:alphaModFix/>
          </a:blip>
          <a:srcRect l="2750" t="18835" r="1961" b="16001"/>
          <a:stretch/>
        </p:blipFill>
        <p:spPr>
          <a:xfrm>
            <a:off x="8111729" y="1474708"/>
            <a:ext cx="1453820" cy="276346"/>
          </a:xfrm>
          <a:prstGeom prst="rect">
            <a:avLst/>
          </a:prstGeom>
          <a:noFill/>
          <a:ln>
            <a:noFill/>
          </a:ln>
        </p:spPr>
      </p:pic>
      <p:pic>
        <p:nvPicPr>
          <p:cNvPr id="1540" name="Google Shape;1540;p41" descr="Picture 25"/>
          <p:cNvPicPr preferRelativeResize="0"/>
          <p:nvPr/>
        </p:nvPicPr>
        <p:blipFill rotWithShape="1">
          <a:blip r:embed="rId75">
            <a:alphaModFix/>
          </a:blip>
          <a:srcRect/>
          <a:stretch/>
        </p:blipFill>
        <p:spPr>
          <a:xfrm>
            <a:off x="8208639" y="2311331"/>
            <a:ext cx="1260001" cy="403201"/>
          </a:xfrm>
          <a:prstGeom prst="rect">
            <a:avLst/>
          </a:prstGeom>
          <a:noFill/>
          <a:ln>
            <a:noFill/>
          </a:ln>
        </p:spPr>
      </p:pic>
      <p:pic>
        <p:nvPicPr>
          <p:cNvPr id="1541" name="Google Shape;1541;p41" descr="Google Shape;117;p14"/>
          <p:cNvPicPr preferRelativeResize="0"/>
          <p:nvPr/>
        </p:nvPicPr>
        <p:blipFill rotWithShape="1">
          <a:blip r:embed="rId76">
            <a:alphaModFix/>
          </a:blip>
          <a:srcRect/>
          <a:stretch/>
        </p:blipFill>
        <p:spPr>
          <a:xfrm>
            <a:off x="7979174" y="4093671"/>
            <a:ext cx="1671861" cy="819396"/>
          </a:xfrm>
          <a:prstGeom prst="rect">
            <a:avLst/>
          </a:prstGeom>
          <a:noFill/>
          <a:ln>
            <a:noFill/>
          </a:ln>
        </p:spPr>
      </p:pic>
      <p:pic>
        <p:nvPicPr>
          <p:cNvPr id="1542" name="Google Shape;1542;p41" descr="Google Shape;111;p14"/>
          <p:cNvPicPr preferRelativeResize="0"/>
          <p:nvPr/>
        </p:nvPicPr>
        <p:blipFill rotWithShape="1">
          <a:blip r:embed="rId77">
            <a:alphaModFix/>
          </a:blip>
          <a:srcRect/>
          <a:stretch/>
        </p:blipFill>
        <p:spPr>
          <a:xfrm>
            <a:off x="8164052" y="3361287"/>
            <a:ext cx="1330703" cy="327991"/>
          </a:xfrm>
          <a:prstGeom prst="rect">
            <a:avLst/>
          </a:prstGeom>
          <a:noFill/>
          <a:ln>
            <a:noFill/>
          </a:ln>
        </p:spPr>
      </p:pic>
      <p:pic>
        <p:nvPicPr>
          <p:cNvPr id="1543" name="Google Shape;1543;p41" descr="Google Shape;120;p14"/>
          <p:cNvPicPr preferRelativeResize="0"/>
          <p:nvPr/>
        </p:nvPicPr>
        <p:blipFill rotWithShape="1">
          <a:blip r:embed="rId78">
            <a:alphaModFix/>
          </a:blip>
          <a:srcRect/>
          <a:stretch/>
        </p:blipFill>
        <p:spPr>
          <a:xfrm>
            <a:off x="8068563" y="5285170"/>
            <a:ext cx="1426193" cy="534823"/>
          </a:xfrm>
          <a:prstGeom prst="rect">
            <a:avLst/>
          </a:prstGeom>
          <a:noFill/>
          <a:ln>
            <a:noFill/>
          </a:ln>
        </p:spPr>
      </p:pic>
      <p:pic>
        <p:nvPicPr>
          <p:cNvPr id="1544" name="Google Shape;1544;p41" descr="Google Shape;109;p14"/>
          <p:cNvPicPr preferRelativeResize="0"/>
          <p:nvPr/>
        </p:nvPicPr>
        <p:blipFill rotWithShape="1">
          <a:blip r:embed="rId79">
            <a:alphaModFix/>
          </a:blip>
          <a:srcRect/>
          <a:stretch/>
        </p:blipFill>
        <p:spPr>
          <a:xfrm>
            <a:off x="6232659" y="2275963"/>
            <a:ext cx="1279647" cy="473938"/>
          </a:xfrm>
          <a:prstGeom prst="rect">
            <a:avLst/>
          </a:prstGeom>
          <a:noFill/>
          <a:ln>
            <a:noFill/>
          </a:ln>
        </p:spPr>
      </p:pic>
      <p:pic>
        <p:nvPicPr>
          <p:cNvPr id="1545" name="Google Shape;1545;p41" descr="Google Shape;95;p14"/>
          <p:cNvPicPr preferRelativeResize="0"/>
          <p:nvPr/>
        </p:nvPicPr>
        <p:blipFill rotWithShape="1">
          <a:blip r:embed="rId80">
            <a:alphaModFix/>
          </a:blip>
          <a:srcRect/>
          <a:stretch/>
        </p:blipFill>
        <p:spPr>
          <a:xfrm>
            <a:off x="6402756" y="4328821"/>
            <a:ext cx="1015519" cy="368974"/>
          </a:xfrm>
          <a:prstGeom prst="rect">
            <a:avLst/>
          </a:prstGeom>
          <a:noFill/>
          <a:ln>
            <a:noFill/>
          </a:ln>
        </p:spPr>
      </p:pic>
      <p:pic>
        <p:nvPicPr>
          <p:cNvPr id="1546" name="Google Shape;1546;p41" descr="Picture 4"/>
          <p:cNvPicPr preferRelativeResize="0"/>
          <p:nvPr/>
        </p:nvPicPr>
        <p:blipFill rotWithShape="1">
          <a:blip r:embed="rId81">
            <a:alphaModFix/>
          </a:blip>
          <a:srcRect/>
          <a:stretch/>
        </p:blipFill>
        <p:spPr>
          <a:xfrm>
            <a:off x="6456969" y="3273823"/>
            <a:ext cx="890126" cy="502921"/>
          </a:xfrm>
          <a:prstGeom prst="rect">
            <a:avLst/>
          </a:prstGeom>
          <a:noFill/>
          <a:ln>
            <a:noFill/>
          </a:ln>
        </p:spPr>
      </p:pic>
      <p:pic>
        <p:nvPicPr>
          <p:cNvPr id="1547" name="Google Shape;1547;p41" descr="Google Shape;121;p14"/>
          <p:cNvPicPr preferRelativeResize="0"/>
          <p:nvPr/>
        </p:nvPicPr>
        <p:blipFill rotWithShape="1">
          <a:blip r:embed="rId82">
            <a:alphaModFix/>
          </a:blip>
          <a:srcRect/>
          <a:stretch/>
        </p:blipFill>
        <p:spPr>
          <a:xfrm>
            <a:off x="6327292" y="5334134"/>
            <a:ext cx="1137799" cy="436895"/>
          </a:xfrm>
          <a:prstGeom prst="rect">
            <a:avLst/>
          </a:prstGeom>
          <a:noFill/>
          <a:ln>
            <a:noFill/>
          </a:ln>
        </p:spPr>
      </p:pic>
      <p:pic>
        <p:nvPicPr>
          <p:cNvPr id="1548" name="Google Shape;1548;p41" descr="Google Shape;97;p14"/>
          <p:cNvPicPr preferRelativeResize="0"/>
          <p:nvPr/>
        </p:nvPicPr>
        <p:blipFill rotWithShape="1">
          <a:blip r:embed="rId83">
            <a:alphaModFix/>
          </a:blip>
          <a:srcRect t="18500"/>
          <a:stretch/>
        </p:blipFill>
        <p:spPr>
          <a:xfrm>
            <a:off x="4350034" y="1412715"/>
            <a:ext cx="1342302" cy="400332"/>
          </a:xfrm>
          <a:prstGeom prst="rect">
            <a:avLst/>
          </a:prstGeom>
          <a:noFill/>
          <a:ln>
            <a:noFill/>
          </a:ln>
        </p:spPr>
      </p:pic>
      <p:pic>
        <p:nvPicPr>
          <p:cNvPr id="1549" name="Google Shape;1549;p41" descr="Picture 13"/>
          <p:cNvPicPr preferRelativeResize="0"/>
          <p:nvPr/>
        </p:nvPicPr>
        <p:blipFill rotWithShape="1">
          <a:blip r:embed="rId84">
            <a:alphaModFix/>
          </a:blip>
          <a:srcRect/>
          <a:stretch/>
        </p:blipFill>
        <p:spPr>
          <a:xfrm>
            <a:off x="4705279" y="4216127"/>
            <a:ext cx="594361" cy="594361"/>
          </a:xfrm>
          <a:prstGeom prst="rect">
            <a:avLst/>
          </a:prstGeom>
          <a:noFill/>
          <a:ln>
            <a:noFill/>
          </a:ln>
        </p:spPr>
      </p:pic>
      <p:pic>
        <p:nvPicPr>
          <p:cNvPr id="1550" name="Google Shape;1550;p41" descr="Picture 21"/>
          <p:cNvPicPr preferRelativeResize="0"/>
          <p:nvPr/>
        </p:nvPicPr>
        <p:blipFill rotWithShape="1">
          <a:blip r:embed="rId85">
            <a:alphaModFix/>
          </a:blip>
          <a:srcRect/>
          <a:stretch/>
        </p:blipFill>
        <p:spPr>
          <a:xfrm>
            <a:off x="4711867" y="5156794"/>
            <a:ext cx="515380" cy="791578"/>
          </a:xfrm>
          <a:prstGeom prst="rect">
            <a:avLst/>
          </a:prstGeom>
          <a:noFill/>
          <a:ln>
            <a:noFill/>
          </a:ln>
        </p:spPr>
      </p:pic>
      <p:pic>
        <p:nvPicPr>
          <p:cNvPr id="1551" name="Google Shape;1551;p41" descr="Picture 2"/>
          <p:cNvPicPr preferRelativeResize="0"/>
          <p:nvPr/>
        </p:nvPicPr>
        <p:blipFill rotWithShape="1">
          <a:blip r:embed="rId86">
            <a:alphaModFix/>
          </a:blip>
          <a:srcRect/>
          <a:stretch/>
        </p:blipFill>
        <p:spPr>
          <a:xfrm>
            <a:off x="4483968" y="2295537"/>
            <a:ext cx="1008849" cy="408686"/>
          </a:xfrm>
          <a:prstGeom prst="rect">
            <a:avLst/>
          </a:prstGeom>
          <a:noFill/>
          <a:ln>
            <a:noFill/>
          </a:ln>
        </p:spPr>
      </p:pic>
      <p:pic>
        <p:nvPicPr>
          <p:cNvPr id="1552" name="Google Shape;1552;p41" descr="Picture 4"/>
          <p:cNvPicPr preferRelativeResize="0"/>
          <p:nvPr/>
        </p:nvPicPr>
        <p:blipFill rotWithShape="1">
          <a:blip r:embed="rId87">
            <a:alphaModFix/>
          </a:blip>
          <a:srcRect/>
          <a:stretch/>
        </p:blipFill>
        <p:spPr>
          <a:xfrm>
            <a:off x="746712" y="5332393"/>
            <a:ext cx="1145631" cy="320777"/>
          </a:xfrm>
          <a:prstGeom prst="rect">
            <a:avLst/>
          </a:prstGeom>
          <a:noFill/>
          <a:ln>
            <a:noFill/>
          </a:ln>
        </p:spPr>
      </p:pic>
      <p:pic>
        <p:nvPicPr>
          <p:cNvPr id="1553" name="Google Shape;1553;p41" descr="Picture 6"/>
          <p:cNvPicPr preferRelativeResize="0"/>
          <p:nvPr/>
        </p:nvPicPr>
        <p:blipFill rotWithShape="1">
          <a:blip r:embed="rId88">
            <a:alphaModFix/>
          </a:blip>
          <a:srcRect b="21606"/>
          <a:stretch/>
        </p:blipFill>
        <p:spPr>
          <a:xfrm>
            <a:off x="10241512" y="3231112"/>
            <a:ext cx="1228637" cy="508077"/>
          </a:xfrm>
          <a:prstGeom prst="rect">
            <a:avLst/>
          </a:prstGeom>
          <a:noFill/>
          <a:ln>
            <a:noFill/>
          </a:ln>
        </p:spPr>
      </p:pic>
      <p:pic>
        <p:nvPicPr>
          <p:cNvPr id="1554" name="Google Shape;1554;p41" descr="Picture 8"/>
          <p:cNvPicPr preferRelativeResize="0"/>
          <p:nvPr/>
        </p:nvPicPr>
        <p:blipFill rotWithShape="1">
          <a:blip r:embed="rId89">
            <a:alphaModFix/>
          </a:blip>
          <a:srcRect t="32531" b="31881"/>
          <a:stretch/>
        </p:blipFill>
        <p:spPr>
          <a:xfrm>
            <a:off x="6271866" y="1373406"/>
            <a:ext cx="1331811" cy="473939"/>
          </a:xfrm>
          <a:prstGeom prst="rect">
            <a:avLst/>
          </a:prstGeom>
          <a:noFill/>
          <a:ln>
            <a:noFill/>
          </a:ln>
        </p:spPr>
      </p:pic>
      <p:pic>
        <p:nvPicPr>
          <p:cNvPr id="1555" name="Google Shape;1555;p41" descr="Picture 10"/>
          <p:cNvPicPr preferRelativeResize="0"/>
          <p:nvPr/>
        </p:nvPicPr>
        <p:blipFill rotWithShape="1">
          <a:blip r:embed="rId90">
            <a:alphaModFix/>
          </a:blip>
          <a:srcRect/>
          <a:stretch/>
        </p:blipFill>
        <p:spPr>
          <a:xfrm>
            <a:off x="4209369" y="3320881"/>
            <a:ext cx="1571413" cy="296577"/>
          </a:xfrm>
          <a:prstGeom prst="rect">
            <a:avLst/>
          </a:prstGeom>
          <a:noFill/>
          <a:ln>
            <a:noFill/>
          </a:ln>
        </p:spPr>
      </p:pic>
      <p:sp>
        <p:nvSpPr>
          <p:cNvPr id="1556" name="Google Shape;1556;p41"/>
          <p:cNvSpPr txBox="1">
            <a:spLocks noGrp="1"/>
          </p:cNvSpPr>
          <p:nvPr>
            <p:ph type="title"/>
          </p:nvPr>
        </p:nvSpPr>
        <p:spPr>
          <a:xfrm>
            <a:off x="609600" y="274637"/>
            <a:ext cx="109728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1pPr>
            <a:lvl2pPr marR="0" lvl="1"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2pPr>
            <a:lvl3pPr marR="0" lvl="2"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3pPr>
            <a:lvl4pPr marR="0" lvl="3"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4pPr>
            <a:lvl5pPr marR="0" lvl="4"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5pPr>
            <a:lvl6pPr marR="0" lvl="5"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6pPr>
            <a:lvl7pPr marR="0" lvl="6"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7pPr>
            <a:lvl8pPr marR="0" lvl="7"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8pPr>
            <a:lvl9pPr marR="0" lvl="8" algn="l" rtl="0">
              <a:lnSpc>
                <a:spcPct val="90000"/>
              </a:lnSpc>
              <a:spcBef>
                <a:spcPts val="0"/>
              </a:spcBef>
              <a:spcAft>
                <a:spcPts val="0"/>
              </a:spcAft>
              <a:buClr>
                <a:srgbClr val="003375"/>
              </a:buClr>
              <a:buSzPts val="3000"/>
              <a:buFont typeface="Arial"/>
              <a:buNone/>
              <a:defRPr sz="3000" b="1" i="0" u="none" strike="noStrike" cap="none">
                <a:solidFill>
                  <a:srgbClr val="003375"/>
                </a:solidFill>
                <a:latin typeface="Arial"/>
                <a:ea typeface="Arial"/>
                <a:cs typeface="Arial"/>
                <a:sym typeface="Arial"/>
              </a:defRPr>
            </a:lvl9pPr>
          </a:lstStyle>
          <a:p>
            <a:endParaRPr/>
          </a:p>
        </p:txBody>
      </p:sp>
      <p:sp>
        <p:nvSpPr>
          <p:cNvPr id="1557" name="Google Shape;1557;p41"/>
          <p:cNvSpPr txBox="1">
            <a:spLocks noGrp="1"/>
          </p:cNvSpPr>
          <p:nvPr>
            <p:ph type="body" idx="1"/>
          </p:nvPr>
        </p:nvSpPr>
        <p:spPr>
          <a:xfrm>
            <a:off x="609600" y="1600200"/>
            <a:ext cx="10972800" cy="52578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1pPr>
            <a:lvl2pPr marL="914400" marR="0" lvl="1"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2pPr>
            <a:lvl3pPr marL="1371600" marR="0" lvl="2"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3pPr>
            <a:lvl4pPr marL="1828800" marR="0" lvl="3"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4pPr>
            <a:lvl5pPr marL="2286000" marR="0" lvl="4"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5pPr>
            <a:lvl6pPr marL="2743200" marR="0" lvl="5"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6pPr>
            <a:lvl7pPr marL="3200400" marR="0" lvl="6"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7pPr>
            <a:lvl8pPr marL="3657600" marR="0" lvl="7"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8pPr>
            <a:lvl9pPr marL="4114800" marR="0" lvl="8" indent="-406400" algn="l" rtl="0">
              <a:lnSpc>
                <a:spcPct val="90000"/>
              </a:lnSpc>
              <a:spcBef>
                <a:spcPts val="1000"/>
              </a:spcBef>
              <a:spcAft>
                <a:spcPts val="0"/>
              </a:spcAft>
              <a:buClr>
                <a:schemeClr val="accent1"/>
              </a:buClr>
              <a:buSzPts val="2800"/>
              <a:buFont typeface="Arial"/>
              <a:buChar char="•"/>
              <a:defRPr sz="2800" b="0" i="0" u="none" strike="noStrike" cap="none">
                <a:solidFill>
                  <a:srgbClr val="242424"/>
                </a:solidFill>
                <a:latin typeface="Arial"/>
                <a:ea typeface="Arial"/>
                <a:cs typeface="Arial"/>
                <a:sym typeface="Arial"/>
              </a:defRPr>
            </a:lvl9pPr>
          </a:lstStyle>
          <a:p>
            <a:endParaRPr/>
          </a:p>
        </p:txBody>
      </p:sp>
      <p:sp>
        <p:nvSpPr>
          <p:cNvPr id="1558" name="Google Shape;1558;p41"/>
          <p:cNvSpPr txBox="1">
            <a:spLocks noGrp="1"/>
          </p:cNvSpPr>
          <p:nvPr>
            <p:ph type="sldNum" idx="12"/>
          </p:nvPr>
        </p:nvSpPr>
        <p:spPr>
          <a:xfrm>
            <a:off x="606551" y="6452505"/>
            <a:ext cx="182217" cy="172815"/>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1200" b="0" i="0" u="none" strike="noStrike" cap="none">
                <a:solidFill>
                  <a:schemeClr val="accent2"/>
                </a:solidFill>
                <a:latin typeface="Arial"/>
                <a:ea typeface="Arial"/>
                <a:cs typeface="Arial"/>
                <a:sym typeface="Arial"/>
              </a:defRPr>
            </a:lvl1pPr>
            <a:lvl2pPr marL="0" marR="0" lvl="1" indent="0" algn="l" rtl="0">
              <a:spcBef>
                <a:spcPts val="0"/>
              </a:spcBef>
              <a:buNone/>
              <a:defRPr sz="1200" b="0" i="0" u="none" strike="noStrike" cap="none">
                <a:solidFill>
                  <a:schemeClr val="accent2"/>
                </a:solidFill>
                <a:latin typeface="Arial"/>
                <a:ea typeface="Arial"/>
                <a:cs typeface="Arial"/>
                <a:sym typeface="Arial"/>
              </a:defRPr>
            </a:lvl2pPr>
            <a:lvl3pPr marL="0" marR="0" lvl="2" indent="0" algn="l" rtl="0">
              <a:spcBef>
                <a:spcPts val="0"/>
              </a:spcBef>
              <a:buNone/>
              <a:defRPr sz="1200" b="0" i="0" u="none" strike="noStrike" cap="none">
                <a:solidFill>
                  <a:schemeClr val="accent2"/>
                </a:solidFill>
                <a:latin typeface="Arial"/>
                <a:ea typeface="Arial"/>
                <a:cs typeface="Arial"/>
                <a:sym typeface="Arial"/>
              </a:defRPr>
            </a:lvl3pPr>
            <a:lvl4pPr marL="0" marR="0" lvl="3" indent="0" algn="l" rtl="0">
              <a:spcBef>
                <a:spcPts val="0"/>
              </a:spcBef>
              <a:buNone/>
              <a:defRPr sz="1200" b="0" i="0" u="none" strike="noStrike" cap="none">
                <a:solidFill>
                  <a:schemeClr val="accent2"/>
                </a:solidFill>
                <a:latin typeface="Arial"/>
                <a:ea typeface="Arial"/>
                <a:cs typeface="Arial"/>
                <a:sym typeface="Arial"/>
              </a:defRPr>
            </a:lvl4pPr>
            <a:lvl5pPr marL="0" marR="0" lvl="4" indent="0" algn="l" rtl="0">
              <a:spcBef>
                <a:spcPts val="0"/>
              </a:spcBef>
              <a:buNone/>
              <a:defRPr sz="1200" b="0" i="0" u="none" strike="noStrike" cap="none">
                <a:solidFill>
                  <a:schemeClr val="accent2"/>
                </a:solidFill>
                <a:latin typeface="Arial"/>
                <a:ea typeface="Arial"/>
                <a:cs typeface="Arial"/>
                <a:sym typeface="Arial"/>
              </a:defRPr>
            </a:lvl5pPr>
            <a:lvl6pPr marL="0" marR="0" lvl="5" indent="0" algn="l" rtl="0">
              <a:spcBef>
                <a:spcPts val="0"/>
              </a:spcBef>
              <a:buNone/>
              <a:defRPr sz="1200" b="0" i="0" u="none" strike="noStrike" cap="none">
                <a:solidFill>
                  <a:schemeClr val="accent2"/>
                </a:solidFill>
                <a:latin typeface="Arial"/>
                <a:ea typeface="Arial"/>
                <a:cs typeface="Arial"/>
                <a:sym typeface="Arial"/>
              </a:defRPr>
            </a:lvl6pPr>
            <a:lvl7pPr marL="0" marR="0" lvl="6" indent="0" algn="l" rtl="0">
              <a:spcBef>
                <a:spcPts val="0"/>
              </a:spcBef>
              <a:buNone/>
              <a:defRPr sz="1200" b="0" i="0" u="none" strike="noStrike" cap="none">
                <a:solidFill>
                  <a:schemeClr val="accent2"/>
                </a:solidFill>
                <a:latin typeface="Arial"/>
                <a:ea typeface="Arial"/>
                <a:cs typeface="Arial"/>
                <a:sym typeface="Arial"/>
              </a:defRPr>
            </a:lvl7pPr>
            <a:lvl8pPr marL="0" marR="0" lvl="7" indent="0" algn="l" rtl="0">
              <a:spcBef>
                <a:spcPts val="0"/>
              </a:spcBef>
              <a:buNone/>
              <a:defRPr sz="1200" b="0" i="0" u="none" strike="noStrike" cap="none">
                <a:solidFill>
                  <a:schemeClr val="accent2"/>
                </a:solidFill>
                <a:latin typeface="Arial"/>
                <a:ea typeface="Arial"/>
                <a:cs typeface="Arial"/>
                <a:sym typeface="Arial"/>
              </a:defRPr>
            </a:lvl8pPr>
            <a:lvl9pPr marL="0" marR="0" lvl="8" indent="0" algn="l" rtl="0">
              <a:spcBef>
                <a:spcPts val="0"/>
              </a:spcBef>
              <a:buNone/>
              <a:defRPr sz="1200" b="0"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 id="2147483820" r:id="rId51"/>
    <p:sldLayoutId id="2147483821" r:id="rId52"/>
    <p:sldLayoutId id="2147483822" r:id="rId53"/>
    <p:sldLayoutId id="2147483823" r:id="rId54"/>
    <p:sldLayoutId id="2147483824" r:id="rId55"/>
    <p:sldLayoutId id="2147483825" r:id="rId56"/>
    <p:sldLayoutId id="2147483826" r:id="rId57"/>
    <p:sldLayoutId id="2147483827"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123.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pic>
        <p:nvPicPr>
          <p:cNvPr id="2447" name="Google Shape;2447;p1"/>
          <p:cNvPicPr preferRelativeResize="0"/>
          <p:nvPr/>
        </p:nvPicPr>
        <p:blipFill>
          <a:blip r:embed="rId3">
            <a:alphaModFix/>
          </a:blip>
          <a:stretch>
            <a:fillRect/>
          </a:stretch>
        </p:blipFill>
        <p:spPr>
          <a:xfrm>
            <a:off x="8313" y="-8313"/>
            <a:ext cx="12192000" cy="6858000"/>
          </a:xfrm>
          <a:prstGeom prst="rect">
            <a:avLst/>
          </a:prstGeom>
          <a:noFill/>
          <a:ln>
            <a:noFill/>
          </a:ln>
        </p:spPr>
      </p:pic>
      <p:sp>
        <p:nvSpPr>
          <p:cNvPr id="2448" name="Google Shape;2448;p1"/>
          <p:cNvSpPr txBox="1">
            <a:spLocks noGrp="1"/>
          </p:cNvSpPr>
          <p:nvPr>
            <p:ph type="ctrTitle"/>
          </p:nvPr>
        </p:nvSpPr>
        <p:spPr>
          <a:xfrm>
            <a:off x="1194996" y="1393373"/>
            <a:ext cx="9144000" cy="32538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lt1"/>
              </a:buClr>
              <a:buSzPts val="6000"/>
              <a:buFont typeface="Arial"/>
              <a:buNone/>
            </a:pPr>
            <a:r>
              <a:rPr lang="en-GB"/>
              <a:t>Having Healthy Conversations</a:t>
            </a:r>
            <a:endParaRPr/>
          </a:p>
        </p:txBody>
      </p:sp>
      <p:sp>
        <p:nvSpPr>
          <p:cNvPr id="2449" name="Google Shape;2449;p1"/>
          <p:cNvSpPr txBox="1">
            <a:spLocks noGrp="1"/>
          </p:cNvSpPr>
          <p:nvPr>
            <p:ph type="subTitle" idx="1"/>
          </p:nvPr>
        </p:nvSpPr>
        <p:spPr>
          <a:xfrm>
            <a:off x="1194996" y="5170715"/>
            <a:ext cx="9144000" cy="772886"/>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1800"/>
              <a:buNone/>
            </a:pPr>
            <a:endParaRPr dirty="0"/>
          </a:p>
          <a:p>
            <a:pPr marL="0" lvl="0" indent="0" algn="l" rtl="0">
              <a:lnSpc>
                <a:spcPct val="90000"/>
              </a:lnSpc>
              <a:spcBef>
                <a:spcPts val="0"/>
              </a:spcBef>
              <a:spcAft>
                <a:spcPts val="0"/>
              </a:spcAft>
              <a:buSzPts val="1800"/>
              <a:buNone/>
            </a:pPr>
            <a:endParaRPr dirty="0"/>
          </a:p>
          <a:p>
            <a:pPr marL="0" lvl="0" indent="0" algn="l" rtl="0">
              <a:lnSpc>
                <a:spcPct val="90000"/>
              </a:lnSpc>
              <a:spcBef>
                <a:spcPts val="0"/>
              </a:spcBef>
              <a:spcAft>
                <a:spcPts val="0"/>
              </a:spcAft>
              <a:buSzPts val="1800"/>
              <a:buNone/>
            </a:pPr>
            <a:endParaRPr cap="none" dirty="0"/>
          </a:p>
        </p:txBody>
      </p:sp>
      <p:cxnSp>
        <p:nvCxnSpPr>
          <p:cNvPr id="2450" name="Google Shape;2450;p1"/>
          <p:cNvCxnSpPr/>
          <p:nvPr/>
        </p:nvCxnSpPr>
        <p:spPr>
          <a:xfrm>
            <a:off x="1194996" y="4941455"/>
            <a:ext cx="5612204" cy="0"/>
          </a:xfrm>
          <a:prstGeom prst="straightConnector1">
            <a:avLst/>
          </a:prstGeom>
          <a:noFill/>
          <a:ln w="57150" cap="flat" cmpd="sng">
            <a:solidFill>
              <a:schemeClr val="accent1"/>
            </a:solidFill>
            <a:prstDash val="solid"/>
            <a:miter lim="800000"/>
            <a:headEnd type="none" w="sm" len="sm"/>
            <a:tailEnd type="none" w="sm" len="sm"/>
          </a:ln>
        </p:spPr>
      </p:cxnSp>
      <p:pic>
        <p:nvPicPr>
          <p:cNvPr id="2452" name="Google Shape;2452;p1"/>
          <p:cNvPicPr preferRelativeResize="0"/>
          <p:nvPr/>
        </p:nvPicPr>
        <p:blipFill>
          <a:blip r:embed="rId4">
            <a:alphaModFix/>
          </a:blip>
          <a:stretch>
            <a:fillRect/>
          </a:stretch>
        </p:blipFill>
        <p:spPr>
          <a:xfrm>
            <a:off x="10761350" y="408625"/>
            <a:ext cx="1039852" cy="10398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sp>
        <p:nvSpPr>
          <p:cNvPr id="2523" name="Google Shape;2523;g13990fa4d4f_0_66"/>
          <p:cNvSpPr txBox="1">
            <a:spLocks noGrp="1"/>
          </p:cNvSpPr>
          <p:nvPr>
            <p:ph type="title"/>
          </p:nvPr>
        </p:nvSpPr>
        <p:spPr>
          <a:xfrm>
            <a:off x="593794" y="344422"/>
            <a:ext cx="10741200" cy="507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The 4 levels of attention</a:t>
            </a:r>
            <a:endParaRPr/>
          </a:p>
        </p:txBody>
      </p:sp>
      <p:pic>
        <p:nvPicPr>
          <p:cNvPr id="2524" name="Google Shape;2524;g13990fa4d4f_0_66"/>
          <p:cNvPicPr preferRelativeResize="0"/>
          <p:nvPr/>
        </p:nvPicPr>
        <p:blipFill>
          <a:blip r:embed="rId3">
            <a:alphaModFix/>
          </a:blip>
          <a:stretch>
            <a:fillRect/>
          </a:stretch>
        </p:blipFill>
        <p:spPr>
          <a:xfrm>
            <a:off x="3422638" y="852325"/>
            <a:ext cx="5083527" cy="5878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9DEA3E3-AC5C-1811-76D3-8E00402C7E5C}"/>
              </a:ext>
            </a:extLst>
          </p:cNvPr>
          <p:cNvSpPr>
            <a:spLocks noGrp="1"/>
          </p:cNvSpPr>
          <p:nvPr>
            <p:ph type="title"/>
          </p:nvPr>
        </p:nvSpPr>
        <p:spPr>
          <a:xfrm>
            <a:off x="612648" y="344422"/>
            <a:ext cx="10741152" cy="507831"/>
          </a:xfrm>
        </p:spPr>
        <p:txBody>
          <a:bodyPr/>
          <a:lstStyle/>
          <a:p>
            <a:r>
              <a:rPr lang="en-US" dirty="0"/>
              <a:t>My listening barriers</a:t>
            </a:r>
          </a:p>
        </p:txBody>
      </p:sp>
      <p:graphicFrame>
        <p:nvGraphicFramePr>
          <p:cNvPr id="6" name="TextBox 3">
            <a:extLst>
              <a:ext uri="{FF2B5EF4-FFF2-40B4-BE49-F238E27FC236}">
                <a16:creationId xmlns:a16="http://schemas.microsoft.com/office/drawing/2014/main" id="{44F9267A-179A-1E3F-CF1B-BB2442E6859B}"/>
              </a:ext>
            </a:extLst>
          </p:cNvPr>
          <p:cNvGraphicFramePr/>
          <p:nvPr/>
        </p:nvGraphicFramePr>
        <p:xfrm>
          <a:off x="2113126" y="1551213"/>
          <a:ext cx="7740196" cy="4103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8058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3EB3401-7CFB-98A4-D9C5-E49D949BA6CA}"/>
              </a:ext>
            </a:extLst>
          </p:cNvPr>
          <p:cNvSpPr>
            <a:spLocks noGrp="1"/>
          </p:cNvSpPr>
          <p:nvPr>
            <p:ph type="title"/>
          </p:nvPr>
        </p:nvSpPr>
        <p:spPr>
          <a:xfrm>
            <a:off x="612648" y="344422"/>
            <a:ext cx="10741152" cy="507831"/>
          </a:xfrm>
        </p:spPr>
        <p:txBody>
          <a:bodyPr/>
          <a:lstStyle/>
          <a:p>
            <a:r>
              <a:rPr lang="en-GB" sz="2800" dirty="0"/>
              <a:t>Listening techniques</a:t>
            </a:r>
            <a:endParaRPr lang="en-US" dirty="0"/>
          </a:p>
        </p:txBody>
      </p:sp>
      <p:graphicFrame>
        <p:nvGraphicFramePr>
          <p:cNvPr id="12" name="Text Placeholder 2">
            <a:extLst>
              <a:ext uri="{FF2B5EF4-FFF2-40B4-BE49-F238E27FC236}">
                <a16:creationId xmlns:a16="http://schemas.microsoft.com/office/drawing/2014/main" id="{86B56E22-D6F9-375A-0954-D21C4434D802}"/>
              </a:ext>
            </a:extLst>
          </p:cNvPr>
          <p:cNvGraphicFramePr/>
          <p:nvPr>
            <p:extLst>
              <p:ext uri="{D42A27DB-BD31-4B8C-83A1-F6EECF244321}">
                <p14:modId xmlns:p14="http://schemas.microsoft.com/office/powerpoint/2010/main" val="1070657457"/>
              </p:ext>
            </p:extLst>
          </p:nvPr>
        </p:nvGraphicFramePr>
        <p:xfrm>
          <a:off x="1128713" y="1214438"/>
          <a:ext cx="10225087" cy="504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2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1"/>
        <p:cNvGrpSpPr/>
        <p:nvPr/>
      </p:nvGrpSpPr>
      <p:grpSpPr>
        <a:xfrm>
          <a:off x="0" y="0"/>
          <a:ext cx="0" cy="0"/>
          <a:chOff x="0" y="0"/>
          <a:chExt cx="0" cy="0"/>
        </a:xfrm>
      </p:grpSpPr>
      <p:pic>
        <p:nvPicPr>
          <p:cNvPr id="2542" name="Google Shape;2542;p11" descr="Question mark"/>
          <p:cNvPicPr preferRelativeResize="0"/>
          <p:nvPr/>
        </p:nvPicPr>
        <p:blipFill rotWithShape="1">
          <a:blip r:embed="rId3">
            <a:alphaModFix/>
          </a:blip>
          <a:srcRect/>
          <a:stretch/>
        </p:blipFill>
        <p:spPr>
          <a:xfrm>
            <a:off x="6799452" y="789627"/>
            <a:ext cx="4893454" cy="4893454"/>
          </a:xfrm>
          <a:prstGeom prst="rect">
            <a:avLst/>
          </a:prstGeom>
          <a:noFill/>
          <a:ln>
            <a:noFill/>
          </a:ln>
        </p:spPr>
      </p:pic>
      <p:sp>
        <p:nvSpPr>
          <p:cNvPr id="2543" name="Google Shape;2543;p11"/>
          <p:cNvSpPr txBox="1">
            <a:spLocks noGrp="1"/>
          </p:cNvSpPr>
          <p:nvPr>
            <p:ph type="title"/>
          </p:nvPr>
        </p:nvSpPr>
        <p:spPr>
          <a:xfrm>
            <a:off x="612647" y="353658"/>
            <a:ext cx="10741153" cy="507832"/>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Open questions</a:t>
            </a:r>
            <a:endParaRPr/>
          </a:p>
        </p:txBody>
      </p:sp>
      <p:sp>
        <p:nvSpPr>
          <p:cNvPr id="2544" name="Google Shape;2544;p11"/>
          <p:cNvSpPr>
            <a:spLocks noGrp="1"/>
          </p:cNvSpPr>
          <p:nvPr>
            <p:ph type="body" idx="1"/>
          </p:nvPr>
        </p:nvSpPr>
        <p:spPr>
          <a:xfrm>
            <a:off x="612647" y="1321595"/>
            <a:ext cx="2304900" cy="1914900"/>
          </a:xfrm>
          <a:prstGeom prst="roundRect">
            <a:avLst>
              <a:gd name="adj" fmla="val 16667"/>
            </a:avLst>
          </a:prstGeom>
          <a:solidFill>
            <a:schemeClr val="accent1"/>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FFFFFF"/>
              </a:buClr>
              <a:buSzPts val="2800"/>
              <a:buFont typeface="Arial"/>
              <a:buNone/>
            </a:pPr>
            <a:r>
              <a:rPr lang="en-GB" sz="2800"/>
              <a:t>What?</a:t>
            </a:r>
            <a:endParaRPr/>
          </a:p>
        </p:txBody>
      </p:sp>
      <p:sp>
        <p:nvSpPr>
          <p:cNvPr id="2545" name="Google Shape;2545;p11"/>
          <p:cNvSpPr>
            <a:spLocks noGrp="1"/>
          </p:cNvSpPr>
          <p:nvPr>
            <p:ph type="body" idx="2"/>
          </p:nvPr>
        </p:nvSpPr>
        <p:spPr>
          <a:xfrm>
            <a:off x="3128057" y="3571238"/>
            <a:ext cx="2264400" cy="1813200"/>
          </a:xfrm>
          <a:prstGeom prst="roundRect">
            <a:avLst>
              <a:gd name="adj" fmla="val 16667"/>
            </a:avLst>
          </a:prstGeom>
          <a:solidFill>
            <a:srgbClr val="003375"/>
          </a:solidFill>
          <a:ln w="9525" cap="flat" cmpd="sng">
            <a:solidFill>
              <a:srgbClr val="003375"/>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Why?</a:t>
            </a:r>
            <a:endParaRPr/>
          </a:p>
        </p:txBody>
      </p:sp>
      <p:sp>
        <p:nvSpPr>
          <p:cNvPr id="2546" name="Google Shape;2546;p11"/>
          <p:cNvSpPr>
            <a:spLocks noGrp="1"/>
          </p:cNvSpPr>
          <p:nvPr>
            <p:ph type="body" idx="3"/>
          </p:nvPr>
        </p:nvSpPr>
        <p:spPr>
          <a:xfrm>
            <a:off x="5552100" y="1321600"/>
            <a:ext cx="2304900" cy="1914900"/>
          </a:xfrm>
          <a:prstGeom prst="roundRect">
            <a:avLst>
              <a:gd name="adj" fmla="val 16667"/>
            </a:avLst>
          </a:prstGeom>
          <a:solidFill>
            <a:srgbClr val="7D7D7D"/>
          </a:solidFill>
          <a:ln w="9525" cap="flat" cmpd="sng">
            <a:solidFill>
              <a:srgbClr val="7D7D7D"/>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Who?</a:t>
            </a:r>
            <a:endParaRPr/>
          </a:p>
        </p:txBody>
      </p:sp>
      <p:sp>
        <p:nvSpPr>
          <p:cNvPr id="2547" name="Google Shape;2547;p11"/>
          <p:cNvSpPr>
            <a:spLocks noGrp="1"/>
          </p:cNvSpPr>
          <p:nvPr>
            <p:ph type="body" idx="4"/>
          </p:nvPr>
        </p:nvSpPr>
        <p:spPr>
          <a:xfrm>
            <a:off x="663388" y="3571253"/>
            <a:ext cx="2264493" cy="1813275"/>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Where?</a:t>
            </a:r>
            <a:endParaRPr/>
          </a:p>
        </p:txBody>
      </p:sp>
      <p:sp>
        <p:nvSpPr>
          <p:cNvPr id="2548" name="Google Shape;2548;p11"/>
          <p:cNvSpPr>
            <a:spLocks noGrp="1"/>
          </p:cNvSpPr>
          <p:nvPr>
            <p:ph type="body" idx="5"/>
          </p:nvPr>
        </p:nvSpPr>
        <p:spPr>
          <a:xfrm>
            <a:off x="3102625" y="1321600"/>
            <a:ext cx="2264400" cy="19149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How?</a:t>
            </a:r>
            <a:endParaRPr/>
          </a:p>
        </p:txBody>
      </p:sp>
      <p:sp>
        <p:nvSpPr>
          <p:cNvPr id="2549" name="Google Shape;2549;p11"/>
          <p:cNvSpPr>
            <a:spLocks noGrp="1"/>
          </p:cNvSpPr>
          <p:nvPr>
            <p:ph type="body" idx="6"/>
          </p:nvPr>
        </p:nvSpPr>
        <p:spPr>
          <a:xfrm>
            <a:off x="5592726" y="3571253"/>
            <a:ext cx="2264493" cy="1813275"/>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80000"/>
              </a:lnSpc>
              <a:spcBef>
                <a:spcPts val="0"/>
              </a:spcBef>
              <a:spcAft>
                <a:spcPts val="0"/>
              </a:spcAft>
              <a:buSzPts val="2590"/>
              <a:buFont typeface="Arial"/>
              <a:buNone/>
            </a:pPr>
            <a:r>
              <a:rPr lang="en-GB" sz="2590" b="1">
                <a:solidFill>
                  <a:schemeClr val="lt1"/>
                </a:solidFill>
              </a:rPr>
              <a:t>Tell me more about that?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pic>
        <p:nvPicPr>
          <p:cNvPr id="2554" name="Google Shape;2554;p12" descr="Question mark"/>
          <p:cNvPicPr preferRelativeResize="0"/>
          <p:nvPr/>
        </p:nvPicPr>
        <p:blipFill rotWithShape="1">
          <a:blip r:embed="rId3">
            <a:alphaModFix/>
          </a:blip>
          <a:srcRect/>
          <a:stretch/>
        </p:blipFill>
        <p:spPr>
          <a:xfrm>
            <a:off x="6715988" y="852254"/>
            <a:ext cx="4893454" cy="4893454"/>
          </a:xfrm>
          <a:prstGeom prst="rect">
            <a:avLst/>
          </a:prstGeom>
          <a:noFill/>
          <a:ln>
            <a:noFill/>
          </a:ln>
        </p:spPr>
      </p:pic>
      <p:sp>
        <p:nvSpPr>
          <p:cNvPr id="2555" name="Google Shape;2555;p12"/>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Closed questions</a:t>
            </a:r>
            <a:endParaRPr/>
          </a:p>
        </p:txBody>
      </p:sp>
      <p:sp>
        <p:nvSpPr>
          <p:cNvPr id="2556" name="Google Shape;2556;p12"/>
          <p:cNvSpPr>
            <a:spLocks noGrp="1"/>
          </p:cNvSpPr>
          <p:nvPr>
            <p:ph type="body" idx="1"/>
          </p:nvPr>
        </p:nvSpPr>
        <p:spPr>
          <a:xfrm>
            <a:off x="603432" y="1425207"/>
            <a:ext cx="2666471" cy="1715548"/>
          </a:xfrm>
          <a:prstGeom prst="roundRect">
            <a:avLst>
              <a:gd name="adj" fmla="val 16667"/>
            </a:avLst>
          </a:prstGeom>
          <a:solidFill>
            <a:schemeClr val="accent3"/>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FFFFFF"/>
              </a:buClr>
              <a:buSzPts val="2800"/>
              <a:buFont typeface="Arial"/>
              <a:buNone/>
            </a:pPr>
            <a:r>
              <a:rPr lang="en-GB" sz="2800"/>
              <a:t>Can you?</a:t>
            </a:r>
            <a:endParaRPr/>
          </a:p>
        </p:txBody>
      </p:sp>
      <p:sp>
        <p:nvSpPr>
          <p:cNvPr id="2557" name="Google Shape;2557;p12"/>
          <p:cNvSpPr>
            <a:spLocks noGrp="1"/>
          </p:cNvSpPr>
          <p:nvPr>
            <p:ph type="body" idx="2"/>
          </p:nvPr>
        </p:nvSpPr>
        <p:spPr>
          <a:xfrm>
            <a:off x="3525544" y="1425207"/>
            <a:ext cx="2570456" cy="1715547"/>
          </a:xfrm>
          <a:prstGeom prst="roundRect">
            <a:avLst>
              <a:gd name="adj" fmla="val 16667"/>
            </a:avLst>
          </a:prstGeom>
          <a:solidFill>
            <a:schemeClr val="accent4"/>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Did you?</a:t>
            </a:r>
            <a:endParaRPr/>
          </a:p>
        </p:txBody>
      </p:sp>
      <p:sp>
        <p:nvSpPr>
          <p:cNvPr id="2558" name="Google Shape;2558;p12"/>
          <p:cNvSpPr>
            <a:spLocks noGrp="1"/>
          </p:cNvSpPr>
          <p:nvPr>
            <p:ph type="body" idx="3"/>
          </p:nvPr>
        </p:nvSpPr>
        <p:spPr>
          <a:xfrm>
            <a:off x="612648" y="3527319"/>
            <a:ext cx="2570456" cy="1715547"/>
          </a:xfrm>
          <a:prstGeom prst="roundRect">
            <a:avLst>
              <a:gd name="adj" fmla="val 16667"/>
            </a:avLst>
          </a:prstGeom>
          <a:solidFill>
            <a:schemeClr val="accent5"/>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Have you?</a:t>
            </a:r>
            <a:endParaRPr/>
          </a:p>
        </p:txBody>
      </p:sp>
      <p:sp>
        <p:nvSpPr>
          <p:cNvPr id="2559" name="Google Shape;2559;p12"/>
          <p:cNvSpPr>
            <a:spLocks noGrp="1"/>
          </p:cNvSpPr>
          <p:nvPr>
            <p:ph type="body" idx="4"/>
          </p:nvPr>
        </p:nvSpPr>
        <p:spPr>
          <a:xfrm>
            <a:off x="3525544" y="3527319"/>
            <a:ext cx="2570456" cy="1715547"/>
          </a:xfrm>
          <a:prstGeom prst="roundRect">
            <a:avLst>
              <a:gd name="adj" fmla="val 16667"/>
            </a:avLst>
          </a:prstGeom>
          <a:solidFill>
            <a:schemeClr val="accent6"/>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Will you?</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pic>
        <p:nvPicPr>
          <p:cNvPr id="2564" name="Google Shape;2564;p13" descr="Question mark"/>
          <p:cNvPicPr preferRelativeResize="0"/>
          <p:nvPr/>
        </p:nvPicPr>
        <p:blipFill rotWithShape="1">
          <a:blip r:embed="rId3">
            <a:alphaModFix/>
          </a:blip>
          <a:srcRect/>
          <a:stretch/>
        </p:blipFill>
        <p:spPr>
          <a:xfrm>
            <a:off x="3644750" y="94268"/>
            <a:ext cx="4893454" cy="4893454"/>
          </a:xfrm>
          <a:prstGeom prst="rect">
            <a:avLst/>
          </a:prstGeom>
          <a:noFill/>
          <a:ln>
            <a:noFill/>
          </a:ln>
        </p:spPr>
      </p:pic>
      <p:sp>
        <p:nvSpPr>
          <p:cNvPr id="2565" name="Google Shape;2565;p13"/>
          <p:cNvSpPr txBox="1">
            <a:spLocks noGrp="1"/>
          </p:cNvSpPr>
          <p:nvPr>
            <p:ph type="body" idx="1"/>
          </p:nvPr>
        </p:nvSpPr>
        <p:spPr>
          <a:xfrm>
            <a:off x="805542" y="1081274"/>
            <a:ext cx="4398054" cy="4789716"/>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3200"/>
              <a:buFont typeface="Arial"/>
              <a:buNone/>
            </a:pPr>
            <a:r>
              <a:rPr lang="en-GB" sz="3200"/>
              <a:t>Probing questions</a:t>
            </a:r>
            <a:endParaRPr/>
          </a:p>
          <a:p>
            <a:pPr marL="0" lvl="0" indent="0" algn="l" rtl="0">
              <a:lnSpc>
                <a:spcPct val="100000"/>
              </a:lnSpc>
              <a:spcBef>
                <a:spcPts val="1800"/>
              </a:spcBef>
              <a:spcAft>
                <a:spcPts val="0"/>
              </a:spcAft>
              <a:buSzPts val="2800"/>
              <a:buFont typeface="Arial"/>
              <a:buNone/>
            </a:pPr>
            <a:r>
              <a:rPr lang="en-GB" b="0"/>
              <a:t>Use </a:t>
            </a:r>
            <a:r>
              <a:rPr lang="en-GB">
                <a:solidFill>
                  <a:schemeClr val="accent1"/>
                </a:solidFill>
              </a:rPr>
              <a:t>probing questions </a:t>
            </a:r>
            <a:r>
              <a:rPr lang="en-GB" b="0"/>
              <a:t>to help you find out more detail or get to the root of something. </a:t>
            </a:r>
            <a:endParaRPr/>
          </a:p>
          <a:p>
            <a:pPr marL="457200" lvl="0" indent="-457200" algn="l" rtl="0">
              <a:lnSpc>
                <a:spcPct val="100000"/>
              </a:lnSpc>
              <a:spcBef>
                <a:spcPts val="1800"/>
              </a:spcBef>
              <a:spcAft>
                <a:spcPts val="0"/>
              </a:spcAft>
              <a:buClr>
                <a:srgbClr val="003375"/>
              </a:buClr>
              <a:buSzPts val="2800"/>
              <a:buFont typeface="Noto Sans Symbols"/>
              <a:buChar char="▪"/>
            </a:pPr>
            <a:r>
              <a:rPr lang="en-GB" b="0"/>
              <a:t>What </a:t>
            </a:r>
            <a:r>
              <a:rPr lang="en-GB">
                <a:solidFill>
                  <a:schemeClr val="accent1"/>
                </a:solidFill>
              </a:rPr>
              <a:t>specifically</a:t>
            </a:r>
            <a:r>
              <a:rPr lang="en-GB" b="0"/>
              <a:t> is the real issue at play here?</a:t>
            </a:r>
            <a:endParaRPr/>
          </a:p>
          <a:p>
            <a:pPr marL="457200" lvl="0" indent="-457200" algn="l" rtl="0">
              <a:lnSpc>
                <a:spcPct val="100000"/>
              </a:lnSpc>
              <a:spcBef>
                <a:spcPts val="1800"/>
              </a:spcBef>
              <a:spcAft>
                <a:spcPts val="0"/>
              </a:spcAft>
              <a:buClr>
                <a:srgbClr val="003375"/>
              </a:buClr>
              <a:buSzPts val="2800"/>
              <a:buFont typeface="Noto Sans Symbols"/>
              <a:buChar char="▪"/>
            </a:pPr>
            <a:r>
              <a:rPr lang="en-GB" b="0"/>
              <a:t>What </a:t>
            </a:r>
            <a:r>
              <a:rPr lang="en-GB">
                <a:solidFill>
                  <a:srgbClr val="EA5F16"/>
                </a:solidFill>
              </a:rPr>
              <a:t>exactly</a:t>
            </a:r>
            <a:r>
              <a:rPr lang="en-GB" b="0"/>
              <a:t> did you mean?</a:t>
            </a:r>
            <a:endParaRPr/>
          </a:p>
          <a:p>
            <a:pPr marL="0" lvl="0" indent="0" algn="ctr" rtl="0">
              <a:lnSpc>
                <a:spcPct val="90000"/>
              </a:lnSpc>
              <a:spcBef>
                <a:spcPts val="0"/>
              </a:spcBef>
              <a:spcAft>
                <a:spcPts val="0"/>
              </a:spcAft>
              <a:buClr>
                <a:srgbClr val="003375"/>
              </a:buClr>
              <a:buSzPts val="2800"/>
              <a:buFont typeface="Arial"/>
              <a:buNone/>
            </a:pPr>
            <a:endParaRPr/>
          </a:p>
        </p:txBody>
      </p:sp>
      <p:sp>
        <p:nvSpPr>
          <p:cNvPr id="2566" name="Google Shape;2566;p13"/>
          <p:cNvSpPr txBox="1">
            <a:spLocks noGrp="1"/>
          </p:cNvSpPr>
          <p:nvPr>
            <p:ph type="body" idx="2"/>
          </p:nvPr>
        </p:nvSpPr>
        <p:spPr>
          <a:xfrm>
            <a:off x="6513923" y="1335801"/>
            <a:ext cx="5099900" cy="4789716"/>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200"/>
              <a:buFont typeface="Arial"/>
              <a:buNone/>
            </a:pPr>
            <a:r>
              <a:rPr lang="en-GB" sz="3200" b="1">
                <a:solidFill>
                  <a:schemeClr val="lt1"/>
                </a:solidFill>
              </a:rPr>
              <a:t>Reflective questions</a:t>
            </a:r>
            <a:endParaRPr/>
          </a:p>
          <a:p>
            <a:pPr marL="0" lvl="0" indent="0" algn="l" rtl="0">
              <a:lnSpc>
                <a:spcPct val="100000"/>
              </a:lnSpc>
              <a:spcBef>
                <a:spcPts val="1800"/>
              </a:spcBef>
              <a:spcAft>
                <a:spcPts val="0"/>
              </a:spcAft>
              <a:buSzPts val="2800"/>
              <a:buFont typeface="Arial"/>
              <a:buNone/>
            </a:pPr>
            <a:r>
              <a:rPr lang="en-GB" b="1">
                <a:solidFill>
                  <a:srgbClr val="003375"/>
                </a:solidFill>
              </a:rPr>
              <a:t>Reflective questions </a:t>
            </a:r>
            <a:r>
              <a:rPr lang="en-GB">
                <a:solidFill>
                  <a:schemeClr val="lt1"/>
                </a:solidFill>
              </a:rPr>
              <a:t>ask your others to examine what they think about something, analyse it before they answer.</a:t>
            </a:r>
            <a:endParaRPr/>
          </a:p>
          <a:p>
            <a:pPr marL="365759" lvl="0" indent="-365759" algn="l" rtl="0">
              <a:lnSpc>
                <a:spcPct val="100000"/>
              </a:lnSpc>
              <a:spcBef>
                <a:spcPts val="1800"/>
              </a:spcBef>
              <a:spcAft>
                <a:spcPts val="0"/>
              </a:spcAft>
              <a:buClr>
                <a:schemeClr val="lt1"/>
              </a:buClr>
              <a:buSzPts val="2800"/>
              <a:buFont typeface="Noto Sans Symbols"/>
              <a:buChar char="▪"/>
            </a:pPr>
            <a:r>
              <a:rPr lang="en-GB">
                <a:solidFill>
                  <a:schemeClr val="lt1"/>
                </a:solidFill>
              </a:rPr>
              <a:t>What do you want to have </a:t>
            </a:r>
            <a:r>
              <a:rPr lang="en-GB" b="1">
                <a:solidFill>
                  <a:srgbClr val="003375"/>
                </a:solidFill>
              </a:rPr>
              <a:t>achieved</a:t>
            </a:r>
            <a:r>
              <a:rPr lang="en-GB">
                <a:solidFill>
                  <a:schemeClr val="lt1"/>
                </a:solidFill>
              </a:rPr>
              <a:t> by the end of this session?</a:t>
            </a:r>
            <a:endParaRPr/>
          </a:p>
          <a:p>
            <a:pPr marL="365759" lvl="0" indent="-365759" algn="l" rtl="0">
              <a:lnSpc>
                <a:spcPct val="100000"/>
              </a:lnSpc>
              <a:spcBef>
                <a:spcPts val="1800"/>
              </a:spcBef>
              <a:spcAft>
                <a:spcPts val="0"/>
              </a:spcAft>
              <a:buClr>
                <a:schemeClr val="lt1"/>
              </a:buClr>
              <a:buSzPts val="2800"/>
              <a:buFont typeface="Noto Sans Symbols"/>
              <a:buChar char="▪"/>
            </a:pPr>
            <a:r>
              <a:rPr lang="en-GB">
                <a:solidFill>
                  <a:schemeClr val="lt1"/>
                </a:solidFill>
              </a:rPr>
              <a:t>What would you like to do </a:t>
            </a:r>
            <a:r>
              <a:rPr lang="en-GB" b="1">
                <a:solidFill>
                  <a:srgbClr val="003375"/>
                </a:solidFill>
              </a:rPr>
              <a:t>differently?</a:t>
            </a:r>
            <a:endParaRPr b="1">
              <a:solidFill>
                <a:srgbClr val="003375"/>
              </a:solidFill>
            </a:endParaRPr>
          </a:p>
          <a:p>
            <a:pPr marL="365759" lvl="0" indent="-187959" algn="l" rtl="0">
              <a:lnSpc>
                <a:spcPct val="90000"/>
              </a:lnSpc>
              <a:spcBef>
                <a:spcPts val="1000"/>
              </a:spcBef>
              <a:spcAft>
                <a:spcPts val="0"/>
              </a:spcAft>
              <a:buSzPts val="2800"/>
              <a:buFont typeface="Arial"/>
              <a:buNone/>
            </a:pPr>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sp>
        <p:nvSpPr>
          <p:cNvPr id="2572" name="Google Shape;2572;p14"/>
          <p:cNvSpPr/>
          <p:nvPr/>
        </p:nvSpPr>
        <p:spPr>
          <a:xfrm>
            <a:off x="6096000" y="0"/>
            <a:ext cx="6096000" cy="6858000"/>
          </a:xfrm>
          <a:prstGeom prst="rect">
            <a:avLst/>
          </a:prstGeom>
          <a:solidFill>
            <a:srgbClr val="003375"/>
          </a:solidFill>
          <a:ln w="25400" cap="flat" cmpd="sng">
            <a:solidFill>
              <a:srgbClr val="003375"/>
            </a:solidFill>
            <a:prstDash val="solid"/>
            <a:round/>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573" name="Google Shape;2573;p14"/>
          <p:cNvSpPr txBox="1">
            <a:spLocks noGrp="1"/>
          </p:cNvSpPr>
          <p:nvPr>
            <p:ph type="body" idx="1"/>
          </p:nvPr>
        </p:nvSpPr>
        <p:spPr>
          <a:xfrm>
            <a:off x="625502" y="784760"/>
            <a:ext cx="5267298" cy="4789716"/>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200"/>
              <a:buFont typeface="Arial"/>
              <a:buNone/>
            </a:pPr>
            <a:r>
              <a:rPr lang="en-GB" sz="3200"/>
              <a:t>Hypothetical questions</a:t>
            </a:r>
            <a:endParaRPr/>
          </a:p>
          <a:p>
            <a:pPr marL="0" lvl="0" indent="0" algn="l" rtl="0">
              <a:lnSpc>
                <a:spcPct val="110000"/>
              </a:lnSpc>
              <a:spcBef>
                <a:spcPts val="1800"/>
              </a:spcBef>
              <a:spcAft>
                <a:spcPts val="0"/>
              </a:spcAft>
              <a:buSzPts val="2800"/>
              <a:buFont typeface="Arial"/>
              <a:buNone/>
            </a:pPr>
            <a:r>
              <a:rPr lang="en-GB" b="0"/>
              <a:t>A </a:t>
            </a:r>
            <a:r>
              <a:rPr lang="en-GB">
                <a:solidFill>
                  <a:schemeClr val="accent1"/>
                </a:solidFill>
              </a:rPr>
              <a:t>hypothetical question </a:t>
            </a:r>
            <a:r>
              <a:rPr lang="en-GB" b="0"/>
              <a:t>is really useful if you want to explore possibilities and approach something differently.</a:t>
            </a:r>
            <a:endParaRPr/>
          </a:p>
          <a:p>
            <a:pPr marL="457200" lvl="0" indent="-457200" algn="l" rtl="0">
              <a:lnSpc>
                <a:spcPct val="110000"/>
              </a:lnSpc>
              <a:spcBef>
                <a:spcPts val="1800"/>
              </a:spcBef>
              <a:spcAft>
                <a:spcPts val="0"/>
              </a:spcAft>
              <a:buClr>
                <a:srgbClr val="003375"/>
              </a:buClr>
              <a:buSzPts val="2800"/>
              <a:buFont typeface="Noto Sans Symbols"/>
              <a:buChar char="▪"/>
            </a:pPr>
            <a:r>
              <a:rPr lang="en-GB" b="0"/>
              <a:t>If you could get radically better at this, what would the </a:t>
            </a:r>
            <a:r>
              <a:rPr lang="en-GB">
                <a:solidFill>
                  <a:schemeClr val="accent1"/>
                </a:solidFill>
              </a:rPr>
              <a:t>implications</a:t>
            </a:r>
            <a:r>
              <a:rPr lang="en-GB" b="0"/>
              <a:t> be?</a:t>
            </a:r>
            <a:endParaRPr/>
          </a:p>
          <a:p>
            <a:pPr marL="457200" lvl="0" indent="-457200" algn="l" rtl="0">
              <a:lnSpc>
                <a:spcPct val="110000"/>
              </a:lnSpc>
              <a:spcBef>
                <a:spcPts val="1800"/>
              </a:spcBef>
              <a:spcAft>
                <a:spcPts val="0"/>
              </a:spcAft>
              <a:buClr>
                <a:srgbClr val="003375"/>
              </a:buClr>
              <a:buSzPts val="2800"/>
              <a:buFont typeface="Noto Sans Symbols"/>
              <a:buChar char="▪"/>
            </a:pPr>
            <a:r>
              <a:rPr lang="en-GB" b="0"/>
              <a:t>What if you were to go down the path. Where might it </a:t>
            </a:r>
            <a:r>
              <a:rPr lang="en-GB">
                <a:solidFill>
                  <a:schemeClr val="accent1"/>
                </a:solidFill>
              </a:rPr>
              <a:t>lead?</a:t>
            </a:r>
            <a:endParaRPr/>
          </a:p>
          <a:p>
            <a:pPr marL="0" lvl="0" indent="0" algn="ctr" rtl="0">
              <a:lnSpc>
                <a:spcPct val="90000"/>
              </a:lnSpc>
              <a:spcBef>
                <a:spcPts val="0"/>
              </a:spcBef>
              <a:spcAft>
                <a:spcPts val="0"/>
              </a:spcAft>
              <a:buClr>
                <a:srgbClr val="003375"/>
              </a:buClr>
              <a:buSzPts val="2800"/>
              <a:buFont typeface="Arial"/>
              <a:buNone/>
            </a:pPr>
            <a:endParaRPr/>
          </a:p>
        </p:txBody>
      </p:sp>
      <p:pic>
        <p:nvPicPr>
          <p:cNvPr id="2574" name="Google Shape;2574;p14" descr="Question mark"/>
          <p:cNvPicPr preferRelativeResize="0"/>
          <p:nvPr/>
        </p:nvPicPr>
        <p:blipFill rotWithShape="1">
          <a:blip r:embed="rId3">
            <a:alphaModFix/>
          </a:blip>
          <a:srcRect/>
          <a:stretch/>
        </p:blipFill>
        <p:spPr>
          <a:xfrm>
            <a:off x="3644750" y="94268"/>
            <a:ext cx="4893454" cy="4893454"/>
          </a:xfrm>
          <a:prstGeom prst="rect">
            <a:avLst/>
          </a:prstGeom>
          <a:noFill/>
          <a:ln>
            <a:noFill/>
          </a:ln>
        </p:spPr>
      </p:pic>
      <p:sp>
        <p:nvSpPr>
          <p:cNvPr id="2575" name="Google Shape;2575;p14"/>
          <p:cNvSpPr txBox="1">
            <a:spLocks noGrp="1"/>
          </p:cNvSpPr>
          <p:nvPr>
            <p:ph type="body" idx="2"/>
          </p:nvPr>
        </p:nvSpPr>
        <p:spPr>
          <a:xfrm>
            <a:off x="6691864" y="860271"/>
            <a:ext cx="4904271" cy="4789716"/>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200"/>
              <a:buFont typeface="Arial"/>
              <a:buNone/>
            </a:pPr>
            <a:r>
              <a:rPr lang="en-GB" sz="3200" b="1">
                <a:solidFill>
                  <a:schemeClr val="lt1"/>
                </a:solidFill>
              </a:rPr>
              <a:t>Scaling questions</a:t>
            </a:r>
            <a:endParaRPr/>
          </a:p>
          <a:p>
            <a:pPr marL="0" lvl="0" indent="0" algn="l" rtl="0">
              <a:lnSpc>
                <a:spcPct val="100000"/>
              </a:lnSpc>
              <a:spcBef>
                <a:spcPts val="1800"/>
              </a:spcBef>
              <a:spcAft>
                <a:spcPts val="0"/>
              </a:spcAft>
              <a:buSzPts val="2800"/>
              <a:buFont typeface="Arial"/>
              <a:buNone/>
            </a:pPr>
            <a:r>
              <a:rPr lang="en-GB" b="1">
                <a:solidFill>
                  <a:schemeClr val="accent1"/>
                </a:solidFill>
              </a:rPr>
              <a:t>Scaling questions </a:t>
            </a:r>
            <a:r>
              <a:rPr lang="en-GB">
                <a:solidFill>
                  <a:schemeClr val="lt1"/>
                </a:solidFill>
              </a:rPr>
              <a:t>help you gauge the </a:t>
            </a:r>
            <a:r>
              <a:rPr lang="en-GB" b="1">
                <a:solidFill>
                  <a:schemeClr val="accent1"/>
                </a:solidFill>
              </a:rPr>
              <a:t>feelings</a:t>
            </a:r>
            <a:r>
              <a:rPr lang="en-GB">
                <a:solidFill>
                  <a:schemeClr val="lt1"/>
                </a:solidFill>
              </a:rPr>
              <a:t> others have for any activity before, during or after it.</a:t>
            </a:r>
            <a:endParaRPr/>
          </a:p>
          <a:p>
            <a:pPr marL="365759" lvl="0" indent="-365759" algn="l" rtl="0">
              <a:lnSpc>
                <a:spcPct val="100000"/>
              </a:lnSpc>
              <a:spcBef>
                <a:spcPts val="1800"/>
              </a:spcBef>
              <a:spcAft>
                <a:spcPts val="0"/>
              </a:spcAft>
              <a:buClr>
                <a:schemeClr val="lt1"/>
              </a:buClr>
              <a:buSzPts val="2800"/>
              <a:buFont typeface="Noto Sans Symbols"/>
              <a:buChar char="▪"/>
            </a:pPr>
            <a:r>
              <a:rPr lang="en-GB">
                <a:solidFill>
                  <a:schemeClr val="lt1"/>
                </a:solidFill>
              </a:rPr>
              <a:t>On a scale of 1 – 10, how much would you like to get </a:t>
            </a:r>
            <a:r>
              <a:rPr lang="en-GB" b="1">
                <a:solidFill>
                  <a:schemeClr val="accent1"/>
                </a:solidFill>
              </a:rPr>
              <a:t>a better outcome?</a:t>
            </a:r>
            <a:endParaRPr/>
          </a:p>
          <a:p>
            <a:pPr marL="365759" lvl="0" indent="-365759" algn="l" rtl="0">
              <a:lnSpc>
                <a:spcPct val="100000"/>
              </a:lnSpc>
              <a:spcBef>
                <a:spcPts val="1800"/>
              </a:spcBef>
              <a:spcAft>
                <a:spcPts val="0"/>
              </a:spcAft>
              <a:buClr>
                <a:schemeClr val="lt1"/>
              </a:buClr>
              <a:buSzPts val="2800"/>
              <a:buFont typeface="Noto Sans Symbols"/>
              <a:buChar char="▪"/>
            </a:pPr>
            <a:r>
              <a:rPr lang="en-GB">
                <a:solidFill>
                  <a:schemeClr val="lt1"/>
                </a:solidFill>
              </a:rPr>
              <a:t>On a scale of 1 – 10, </a:t>
            </a:r>
            <a:r>
              <a:rPr lang="en-GB" b="1">
                <a:solidFill>
                  <a:schemeClr val="accent1"/>
                </a:solidFill>
              </a:rPr>
              <a:t>how keen are you</a:t>
            </a:r>
            <a:r>
              <a:rPr lang="en-GB">
                <a:solidFill>
                  <a:schemeClr val="lt1"/>
                </a:solidFill>
              </a:rPr>
              <a:t> to proceed?</a:t>
            </a:r>
            <a:endParaRPr/>
          </a:p>
          <a:p>
            <a:pPr marL="365759" lvl="0" indent="-187959" algn="l" rtl="0">
              <a:lnSpc>
                <a:spcPct val="90000"/>
              </a:lnSpc>
              <a:spcBef>
                <a:spcPts val="1000"/>
              </a:spcBef>
              <a:spcAft>
                <a:spcPts val="0"/>
              </a:spcAft>
              <a:buSzPts val="2800"/>
              <a:buFont typeface="Arial"/>
              <a:buNone/>
            </a:pPr>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pic>
        <p:nvPicPr>
          <p:cNvPr id="2580" name="Google Shape;2580;p15" descr="Question mark"/>
          <p:cNvPicPr preferRelativeResize="0"/>
          <p:nvPr/>
        </p:nvPicPr>
        <p:blipFill rotWithShape="1">
          <a:blip r:embed="rId3">
            <a:alphaModFix/>
          </a:blip>
          <a:srcRect/>
          <a:stretch/>
        </p:blipFill>
        <p:spPr>
          <a:xfrm>
            <a:off x="6586515" y="1803888"/>
            <a:ext cx="4893454" cy="4893454"/>
          </a:xfrm>
          <a:prstGeom prst="rect">
            <a:avLst/>
          </a:prstGeom>
          <a:noFill/>
          <a:ln>
            <a:noFill/>
          </a:ln>
        </p:spPr>
      </p:pic>
      <p:sp>
        <p:nvSpPr>
          <p:cNvPr id="2581" name="Google Shape;2581;p15"/>
          <p:cNvSpPr txBox="1">
            <a:spLocks noGrp="1"/>
          </p:cNvSpPr>
          <p:nvPr>
            <p:ph type="title"/>
          </p:nvPr>
        </p:nvSpPr>
        <p:spPr>
          <a:xfrm>
            <a:off x="587697" y="334995"/>
            <a:ext cx="10741153" cy="507832"/>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Neutral questions</a:t>
            </a:r>
            <a:endParaRPr/>
          </a:p>
        </p:txBody>
      </p:sp>
      <p:sp>
        <p:nvSpPr>
          <p:cNvPr id="2582" name="Google Shape;2582;p15"/>
          <p:cNvSpPr>
            <a:spLocks noGrp="1"/>
          </p:cNvSpPr>
          <p:nvPr>
            <p:ph type="body" idx="1"/>
          </p:nvPr>
        </p:nvSpPr>
        <p:spPr>
          <a:xfrm>
            <a:off x="617595" y="4229401"/>
            <a:ext cx="2120463" cy="868162"/>
          </a:xfrm>
          <a:prstGeom prst="roundRect">
            <a:avLst>
              <a:gd name="adj" fmla="val 16667"/>
            </a:avLst>
          </a:prstGeom>
          <a:solidFill>
            <a:schemeClr val="accent3"/>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FFFFFF"/>
              </a:buClr>
              <a:buSzPts val="2600"/>
              <a:buFont typeface="Arial"/>
              <a:buNone/>
            </a:pPr>
            <a:r>
              <a:rPr lang="en-GB"/>
              <a:t>Don’t ask:</a:t>
            </a:r>
            <a:endParaRPr/>
          </a:p>
        </p:txBody>
      </p:sp>
      <p:sp>
        <p:nvSpPr>
          <p:cNvPr id="2583" name="Google Shape;2583;p15"/>
          <p:cNvSpPr>
            <a:spLocks noGrp="1"/>
          </p:cNvSpPr>
          <p:nvPr>
            <p:ph type="body" idx="2"/>
          </p:nvPr>
        </p:nvSpPr>
        <p:spPr>
          <a:xfrm>
            <a:off x="606550" y="3124659"/>
            <a:ext cx="2131507" cy="868162"/>
          </a:xfrm>
          <a:prstGeom prst="roundRect">
            <a:avLst>
              <a:gd name="adj" fmla="val 16667"/>
            </a:avLst>
          </a:prstGeom>
          <a:solidFill>
            <a:schemeClr val="accent4"/>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Do ask:</a:t>
            </a:r>
            <a:endParaRPr/>
          </a:p>
        </p:txBody>
      </p:sp>
      <p:sp>
        <p:nvSpPr>
          <p:cNvPr id="2584" name="Google Shape;2584;p15"/>
          <p:cNvSpPr>
            <a:spLocks noGrp="1"/>
          </p:cNvSpPr>
          <p:nvPr>
            <p:ph type="body" idx="3"/>
          </p:nvPr>
        </p:nvSpPr>
        <p:spPr>
          <a:xfrm>
            <a:off x="617595" y="5334144"/>
            <a:ext cx="2120462" cy="868163"/>
          </a:xfrm>
          <a:prstGeom prst="roundRect">
            <a:avLst>
              <a:gd name="adj" fmla="val 16667"/>
            </a:avLst>
          </a:prstGeom>
          <a:solidFill>
            <a:schemeClr val="accent5"/>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590"/>
              <a:buFont typeface="Arial"/>
              <a:buNone/>
            </a:pPr>
            <a:r>
              <a:rPr lang="en-GB" sz="2590" b="1">
                <a:solidFill>
                  <a:schemeClr val="lt1"/>
                </a:solidFill>
              </a:rPr>
              <a:t>Don’t ask: </a:t>
            </a:r>
            <a:endParaRPr/>
          </a:p>
        </p:txBody>
      </p:sp>
      <p:sp>
        <p:nvSpPr>
          <p:cNvPr id="2585" name="Google Shape;2585;p15"/>
          <p:cNvSpPr>
            <a:spLocks noGrp="1"/>
          </p:cNvSpPr>
          <p:nvPr>
            <p:ph type="body" idx="4"/>
          </p:nvPr>
        </p:nvSpPr>
        <p:spPr>
          <a:xfrm>
            <a:off x="582557" y="2029459"/>
            <a:ext cx="2155500" cy="858620"/>
          </a:xfrm>
          <a:prstGeom prst="roundRect">
            <a:avLst>
              <a:gd name="adj" fmla="val 16667"/>
            </a:avLst>
          </a:prstGeom>
          <a:solidFill>
            <a:schemeClr val="accent6"/>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800"/>
              <a:buFont typeface="Arial"/>
              <a:buNone/>
            </a:pPr>
            <a:r>
              <a:rPr lang="en-GB" b="1">
                <a:solidFill>
                  <a:schemeClr val="lt1"/>
                </a:solidFill>
              </a:rPr>
              <a:t>Do ask:</a:t>
            </a:r>
            <a:endParaRPr/>
          </a:p>
        </p:txBody>
      </p:sp>
      <p:sp>
        <p:nvSpPr>
          <p:cNvPr id="2586" name="Google Shape;2586;p15"/>
          <p:cNvSpPr txBox="1"/>
          <p:nvPr/>
        </p:nvSpPr>
        <p:spPr>
          <a:xfrm>
            <a:off x="606551" y="1008667"/>
            <a:ext cx="10290835" cy="1020792"/>
          </a:xfrm>
          <a:prstGeom prst="rect">
            <a:avLst/>
          </a:prstGeom>
          <a:noFill/>
          <a:ln>
            <a:noFill/>
          </a:ln>
        </p:spPr>
        <p:txBody>
          <a:bodyPr spcFirstLastPara="1" wrap="square" lIns="0" tIns="0" rIns="0" bIns="0" anchor="t" anchorCtr="0">
            <a:spAutoFit/>
          </a:bodyPr>
          <a:lstStyle/>
          <a:p>
            <a:pPr marL="0" marR="0" lvl="0" indent="0" algn="l" rtl="0">
              <a:spcBef>
                <a:spcPts val="1000"/>
              </a:spcBef>
              <a:spcAft>
                <a:spcPts val="0"/>
              </a:spcAft>
              <a:buNone/>
            </a:pPr>
            <a:r>
              <a:rPr lang="en-GB" sz="2000" b="0" i="0" u="none" strike="noStrike" cap="none">
                <a:solidFill>
                  <a:srgbClr val="003375"/>
                </a:solidFill>
                <a:latin typeface="Arial"/>
                <a:ea typeface="Arial"/>
                <a:cs typeface="Arial"/>
                <a:sym typeface="Arial"/>
              </a:rPr>
              <a:t>If you really want to find out an individual’s point of view, you need to avoid making judgements or pointed comments about what they think, regardless of your opinion.</a:t>
            </a:r>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587" name="Google Shape;2587;p15"/>
          <p:cNvSpPr txBox="1"/>
          <p:nvPr/>
        </p:nvSpPr>
        <p:spPr>
          <a:xfrm>
            <a:off x="2873426" y="4488921"/>
            <a:ext cx="4601283" cy="436017"/>
          </a:xfrm>
          <a:prstGeom prst="rect">
            <a:avLst/>
          </a:prstGeom>
          <a:noFill/>
          <a:ln>
            <a:noFill/>
          </a:ln>
        </p:spPr>
        <p:txBody>
          <a:bodyPr spcFirstLastPara="1" wrap="square" lIns="0" tIns="0" rIns="0" bIns="0" anchor="t" anchorCtr="0">
            <a:spAutoFit/>
          </a:bodyPr>
          <a:lstStyle/>
          <a:p>
            <a:pPr marL="0" marR="0" lvl="0" indent="0" algn="l" rtl="0">
              <a:spcBef>
                <a:spcPts val="1000"/>
              </a:spcBef>
              <a:spcAft>
                <a:spcPts val="0"/>
              </a:spcAft>
              <a:buNone/>
            </a:pPr>
            <a:r>
              <a:rPr lang="en-GB" sz="2000" b="0" i="0" u="none" strike="noStrike" cap="none">
                <a:solidFill>
                  <a:srgbClr val="003375"/>
                </a:solidFill>
                <a:latin typeface="Arial"/>
                <a:ea typeface="Arial"/>
                <a:cs typeface="Arial"/>
                <a:sym typeface="Arial"/>
              </a:rPr>
              <a:t>“What on earth led you all to do that?”</a:t>
            </a:r>
            <a:endParaRPr/>
          </a:p>
        </p:txBody>
      </p:sp>
      <p:sp>
        <p:nvSpPr>
          <p:cNvPr id="2588" name="Google Shape;2588;p15"/>
          <p:cNvSpPr txBox="1"/>
          <p:nvPr/>
        </p:nvSpPr>
        <p:spPr>
          <a:xfrm>
            <a:off x="2874173" y="3189933"/>
            <a:ext cx="4601283" cy="743793"/>
          </a:xfrm>
          <a:prstGeom prst="rect">
            <a:avLst/>
          </a:prstGeom>
          <a:noFill/>
          <a:ln>
            <a:noFill/>
          </a:ln>
        </p:spPr>
        <p:txBody>
          <a:bodyPr spcFirstLastPara="1" wrap="square" lIns="0" tIns="0" rIns="0" bIns="0" anchor="t" anchorCtr="0">
            <a:spAutoFit/>
          </a:bodyPr>
          <a:lstStyle/>
          <a:p>
            <a:pPr marL="0" marR="0" lvl="0" indent="0" algn="l" rtl="0">
              <a:spcBef>
                <a:spcPts val="1000"/>
              </a:spcBef>
              <a:spcAft>
                <a:spcPts val="0"/>
              </a:spcAft>
              <a:buNone/>
            </a:pPr>
            <a:r>
              <a:rPr lang="en-GB" sz="2000" b="0" i="0" u="none" strike="noStrike" cap="none">
                <a:solidFill>
                  <a:srgbClr val="003375"/>
                </a:solidFill>
                <a:latin typeface="Arial"/>
                <a:ea typeface="Arial"/>
                <a:cs typeface="Arial"/>
                <a:sym typeface="Arial"/>
              </a:rPr>
              <a:t>“I’m curious about why you all decided this was the best course of action?”</a:t>
            </a:r>
            <a:endParaRPr/>
          </a:p>
        </p:txBody>
      </p:sp>
      <p:sp>
        <p:nvSpPr>
          <p:cNvPr id="2589" name="Google Shape;2589;p15"/>
          <p:cNvSpPr txBox="1"/>
          <p:nvPr/>
        </p:nvSpPr>
        <p:spPr>
          <a:xfrm>
            <a:off x="2873426" y="5480132"/>
            <a:ext cx="4601283" cy="1020792"/>
          </a:xfrm>
          <a:prstGeom prst="rect">
            <a:avLst/>
          </a:prstGeom>
          <a:noFill/>
          <a:ln>
            <a:noFill/>
          </a:ln>
        </p:spPr>
        <p:txBody>
          <a:bodyPr spcFirstLastPara="1" wrap="square" lIns="0" tIns="0" rIns="0" bIns="0" anchor="t" anchorCtr="0">
            <a:spAutoFit/>
          </a:bodyPr>
          <a:lstStyle/>
          <a:p>
            <a:pPr marL="0" marR="0" lvl="0" indent="0" algn="l" rtl="0">
              <a:spcBef>
                <a:spcPts val="1000"/>
              </a:spcBef>
              <a:spcAft>
                <a:spcPts val="0"/>
              </a:spcAft>
              <a:buNone/>
            </a:pPr>
            <a:r>
              <a:rPr lang="en-GB" sz="2000" b="0" i="0" u="none" strike="noStrike" cap="none">
                <a:solidFill>
                  <a:srgbClr val="003375"/>
                </a:solidFill>
                <a:latin typeface="Arial"/>
                <a:ea typeface="Arial"/>
                <a:cs typeface="Arial"/>
                <a:sym typeface="Arial"/>
              </a:rPr>
              <a:t>“In what way did you think it would help anyone?”</a:t>
            </a:r>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590" name="Google Shape;2590;p15"/>
          <p:cNvSpPr txBox="1"/>
          <p:nvPr/>
        </p:nvSpPr>
        <p:spPr>
          <a:xfrm>
            <a:off x="2873427" y="1890945"/>
            <a:ext cx="4602030" cy="743793"/>
          </a:xfrm>
          <a:prstGeom prst="rect">
            <a:avLst/>
          </a:prstGeom>
          <a:noFill/>
          <a:ln>
            <a:noFill/>
          </a:ln>
        </p:spPr>
        <p:txBody>
          <a:bodyPr spcFirstLastPara="1" wrap="square" lIns="0" tIns="0" rIns="0" bIns="0" anchor="t" anchorCtr="0">
            <a:spAutoFit/>
          </a:bodyPr>
          <a:lstStyle/>
          <a:p>
            <a:pPr marL="0" marR="0" lvl="0" indent="0" algn="l" rtl="0">
              <a:spcBef>
                <a:spcPts val="1000"/>
              </a:spcBef>
              <a:spcAft>
                <a:spcPts val="0"/>
              </a:spcAft>
              <a:buNone/>
            </a:pPr>
            <a:r>
              <a:rPr lang="en-GB" sz="2000" b="0" i="0" u="none" strike="noStrike" cap="none">
                <a:solidFill>
                  <a:srgbClr val="003375"/>
                </a:solidFill>
                <a:latin typeface="Arial"/>
                <a:ea typeface="Arial"/>
                <a:cs typeface="Arial"/>
                <a:sym typeface="Arial"/>
              </a:rPr>
              <a:t>“What was the positive outcome you were hoping for?”</a:t>
            </a:r>
            <a:endParaRPr sz="2000" b="0" i="0" u="none" strike="noStrike" cap="none">
              <a:solidFill>
                <a:srgbClr val="003375"/>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4"/>
        <p:cNvGrpSpPr/>
        <p:nvPr/>
      </p:nvGrpSpPr>
      <p:grpSpPr>
        <a:xfrm>
          <a:off x="0" y="0"/>
          <a:ext cx="0" cy="0"/>
          <a:chOff x="0" y="0"/>
          <a:chExt cx="0" cy="0"/>
        </a:xfrm>
      </p:grpSpPr>
      <p:sp>
        <p:nvSpPr>
          <p:cNvPr id="2635" name="Google Shape;2635;p10"/>
          <p:cNvSpPr txBox="1">
            <a:spLocks noGrp="1"/>
          </p:cNvSpPr>
          <p:nvPr>
            <p:ph type="title"/>
          </p:nvPr>
        </p:nvSpPr>
        <p:spPr>
          <a:xfrm>
            <a:off x="612648" y="344422"/>
            <a:ext cx="10741153" cy="507832"/>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Reviewing contracting skills</a:t>
            </a:r>
            <a:endParaRPr/>
          </a:p>
        </p:txBody>
      </p:sp>
      <p:sp>
        <p:nvSpPr>
          <p:cNvPr id="2636" name="Google Shape;2636;p10"/>
          <p:cNvSpPr/>
          <p:nvPr/>
        </p:nvSpPr>
        <p:spPr>
          <a:xfrm>
            <a:off x="518380" y="1106411"/>
            <a:ext cx="9681422" cy="47476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i="0" u="none" strike="noStrike" cap="none">
                <a:solidFill>
                  <a:schemeClr val="accent1"/>
                </a:solidFill>
                <a:latin typeface="Arial"/>
                <a:ea typeface="Arial"/>
                <a:cs typeface="Arial"/>
                <a:sym typeface="Arial"/>
              </a:rPr>
              <a:t>Contracting</a:t>
            </a:r>
            <a:r>
              <a:rPr lang="en-GB" sz="2000" b="0" i="0" u="none" strike="noStrike" cap="none">
                <a:solidFill>
                  <a:srgbClr val="003375"/>
                </a:solidFill>
                <a:latin typeface="Arial"/>
                <a:ea typeface="Arial"/>
                <a:cs typeface="Arial"/>
                <a:sym typeface="Arial"/>
              </a:rPr>
              <a:t> around a process is immensely important. Doing this ensures that the conversation:</a:t>
            </a:r>
            <a:endParaRPr/>
          </a:p>
          <a:p>
            <a:pPr marL="1422900" marR="0" lvl="0" indent="-342900" algn="l" rtl="0">
              <a:spcBef>
                <a:spcPts val="1000"/>
              </a:spcBef>
              <a:spcAft>
                <a:spcPts val="0"/>
              </a:spcAft>
              <a:buClr>
                <a:srgbClr val="003375"/>
              </a:buClr>
              <a:buSzPts val="2000"/>
              <a:buFont typeface="Noto Sans Symbols"/>
              <a:buChar char="▪"/>
            </a:pPr>
            <a:r>
              <a:rPr lang="en-GB" sz="2000" b="0" i="0" u="none" strike="noStrike" cap="none">
                <a:solidFill>
                  <a:srgbClr val="003375"/>
                </a:solidFill>
                <a:latin typeface="Arial"/>
                <a:ea typeface="Arial"/>
                <a:cs typeface="Arial"/>
                <a:sym typeface="Arial"/>
              </a:rPr>
              <a:t>Has </a:t>
            </a:r>
            <a:r>
              <a:rPr lang="en-GB" sz="2000" b="1" i="0" u="none" strike="noStrike" cap="none">
                <a:solidFill>
                  <a:schemeClr val="accent1"/>
                </a:solidFill>
                <a:latin typeface="Arial"/>
                <a:ea typeface="Arial"/>
                <a:cs typeface="Arial"/>
                <a:sym typeface="Arial"/>
              </a:rPr>
              <a:t>boundaries</a:t>
            </a:r>
            <a:r>
              <a:rPr lang="en-GB" sz="2000" b="0" i="0" u="none" strike="noStrike" cap="none">
                <a:solidFill>
                  <a:srgbClr val="003375"/>
                </a:solidFill>
                <a:latin typeface="Arial"/>
                <a:ea typeface="Arial"/>
                <a:cs typeface="Arial"/>
                <a:sym typeface="Arial"/>
              </a:rPr>
              <a:t>, so can’t be hijacked or run off course</a:t>
            </a:r>
            <a:endParaRPr/>
          </a:p>
          <a:p>
            <a:pPr marL="1422900" marR="0" lvl="0" indent="-342900" algn="l" rtl="0">
              <a:spcBef>
                <a:spcPts val="1000"/>
              </a:spcBef>
              <a:spcAft>
                <a:spcPts val="0"/>
              </a:spcAft>
              <a:buClr>
                <a:srgbClr val="003375"/>
              </a:buClr>
              <a:buSzPts val="2000"/>
              <a:buFont typeface="Noto Sans Symbols"/>
              <a:buChar char="▪"/>
            </a:pPr>
            <a:r>
              <a:rPr lang="en-GB" sz="2000" b="0" i="0" u="none" strike="noStrike" cap="none">
                <a:solidFill>
                  <a:srgbClr val="003375"/>
                </a:solidFill>
                <a:latin typeface="Arial"/>
                <a:ea typeface="Arial"/>
                <a:cs typeface="Arial"/>
                <a:sym typeface="Arial"/>
              </a:rPr>
              <a:t>Has a </a:t>
            </a:r>
            <a:r>
              <a:rPr lang="en-GB" sz="2000" b="1" i="0" u="none" strike="noStrike" cap="none">
                <a:solidFill>
                  <a:schemeClr val="accent1"/>
                </a:solidFill>
                <a:latin typeface="Arial"/>
                <a:ea typeface="Arial"/>
                <a:cs typeface="Arial"/>
                <a:sym typeface="Arial"/>
              </a:rPr>
              <a:t>clear focus </a:t>
            </a:r>
            <a:r>
              <a:rPr lang="en-GB" sz="2000" b="0" i="0" u="none" strike="noStrike" cap="none">
                <a:solidFill>
                  <a:srgbClr val="003375"/>
                </a:solidFill>
                <a:latin typeface="Arial"/>
                <a:ea typeface="Arial"/>
                <a:cs typeface="Arial"/>
                <a:sym typeface="Arial"/>
              </a:rPr>
              <a:t>which means less risk for both parties</a:t>
            </a:r>
            <a:endParaRPr/>
          </a:p>
          <a:p>
            <a:pPr marL="1422900" marR="0" lvl="0" indent="-342900" algn="l" rtl="0">
              <a:spcBef>
                <a:spcPts val="1000"/>
              </a:spcBef>
              <a:spcAft>
                <a:spcPts val="0"/>
              </a:spcAft>
              <a:buClr>
                <a:srgbClr val="003375"/>
              </a:buClr>
              <a:buSzPts val="2000"/>
              <a:buFont typeface="Noto Sans Symbols"/>
              <a:buChar char="▪"/>
            </a:pPr>
            <a:r>
              <a:rPr lang="en-GB" sz="2000" b="1" i="0" u="none" strike="noStrike" cap="none">
                <a:solidFill>
                  <a:schemeClr val="accent1"/>
                </a:solidFill>
                <a:latin typeface="Arial"/>
                <a:ea typeface="Arial"/>
                <a:cs typeface="Arial"/>
                <a:sym typeface="Arial"/>
              </a:rPr>
              <a:t>Stays in control: </a:t>
            </a:r>
            <a:r>
              <a:rPr lang="en-GB" sz="2000" b="0" i="0" u="none" strike="noStrike" cap="none">
                <a:solidFill>
                  <a:srgbClr val="003375"/>
                </a:solidFill>
                <a:latin typeface="Arial"/>
                <a:ea typeface="Arial"/>
                <a:cs typeface="Arial"/>
                <a:sym typeface="Arial"/>
              </a:rPr>
              <a:t>both sides know what the conversation is about</a:t>
            </a:r>
            <a:endParaRPr/>
          </a:p>
          <a:p>
            <a:pPr marL="0" marR="0" lvl="0" indent="0" algn="l" rtl="0">
              <a:spcBef>
                <a:spcPts val="1000"/>
              </a:spcBef>
              <a:spcAft>
                <a:spcPts val="0"/>
              </a:spcAft>
              <a:buNone/>
            </a:pPr>
            <a:endParaRPr sz="2000" b="0" i="0" u="none" strike="noStrike" cap="none">
              <a:solidFill>
                <a:srgbClr val="003375"/>
              </a:solidFill>
              <a:latin typeface="Arial"/>
              <a:ea typeface="Arial"/>
              <a:cs typeface="Arial"/>
              <a:sym typeface="Arial"/>
            </a:endParaRPr>
          </a:p>
          <a:p>
            <a:pPr marL="2160000" marR="0" lvl="0" indent="0" algn="l" rtl="0">
              <a:spcBef>
                <a:spcPts val="1000"/>
              </a:spcBef>
              <a:spcAft>
                <a:spcPts val="0"/>
              </a:spcAft>
              <a:buNone/>
            </a:pPr>
            <a:r>
              <a:rPr lang="en-GB" sz="2000" b="0" i="0" u="none" strike="noStrike" cap="none">
                <a:solidFill>
                  <a:srgbClr val="003375"/>
                </a:solidFill>
                <a:latin typeface="Arial"/>
                <a:ea typeface="Arial"/>
                <a:cs typeface="Arial"/>
                <a:sym typeface="Arial"/>
              </a:rPr>
              <a:t>Here are some useful </a:t>
            </a:r>
            <a:r>
              <a:rPr lang="en-GB" sz="2000" b="1" i="0" u="none" strike="noStrike" cap="none">
                <a:solidFill>
                  <a:schemeClr val="accent1"/>
                </a:solidFill>
                <a:latin typeface="Arial"/>
                <a:ea typeface="Arial"/>
                <a:cs typeface="Arial"/>
                <a:sym typeface="Arial"/>
              </a:rPr>
              <a:t>contracting phrases:</a:t>
            </a:r>
            <a:endParaRPr/>
          </a:p>
          <a:p>
            <a:pPr marL="2502900" marR="0" lvl="0" indent="-342900" algn="l" rtl="0">
              <a:spcBef>
                <a:spcPts val="1000"/>
              </a:spcBef>
              <a:spcAft>
                <a:spcPts val="0"/>
              </a:spcAft>
              <a:buClr>
                <a:srgbClr val="003375"/>
              </a:buClr>
              <a:buSzPts val="2000"/>
              <a:buFont typeface="Noto Sans Symbols"/>
              <a:buChar char="▪"/>
            </a:pPr>
            <a:r>
              <a:rPr lang="en-GB" sz="2000" b="0" i="1" u="none" strike="noStrike" cap="none">
                <a:solidFill>
                  <a:srgbClr val="003375"/>
                </a:solidFill>
                <a:latin typeface="Arial"/>
                <a:ea typeface="Arial"/>
                <a:cs typeface="Arial"/>
                <a:sym typeface="Arial"/>
              </a:rPr>
              <a:t>I want to talk about… over the next 15 minutes.</a:t>
            </a:r>
            <a:endParaRPr/>
          </a:p>
          <a:p>
            <a:pPr marL="2502900" marR="0" lvl="0" indent="-342900" algn="l" rtl="0">
              <a:spcBef>
                <a:spcPts val="1000"/>
              </a:spcBef>
              <a:spcAft>
                <a:spcPts val="0"/>
              </a:spcAft>
              <a:buClr>
                <a:srgbClr val="003375"/>
              </a:buClr>
              <a:buSzPts val="2000"/>
              <a:buFont typeface="Noto Sans Symbols"/>
              <a:buChar char="▪"/>
            </a:pPr>
            <a:r>
              <a:rPr lang="en-GB" sz="2000" b="0" i="1" u="none" strike="noStrike" cap="none">
                <a:solidFill>
                  <a:srgbClr val="003375"/>
                </a:solidFill>
                <a:latin typeface="Arial"/>
                <a:ea typeface="Arial"/>
                <a:cs typeface="Arial"/>
                <a:sym typeface="Arial"/>
              </a:rPr>
              <a:t>I’d like to agree with you that we are going to have a conversation about… right now.</a:t>
            </a:r>
            <a:endParaRPr/>
          </a:p>
          <a:p>
            <a:pPr marL="2502900" marR="0" lvl="0" indent="-342900" algn="l" rtl="0">
              <a:spcBef>
                <a:spcPts val="1000"/>
              </a:spcBef>
              <a:spcAft>
                <a:spcPts val="0"/>
              </a:spcAft>
              <a:buClr>
                <a:srgbClr val="003375"/>
              </a:buClr>
              <a:buSzPts val="2000"/>
              <a:buFont typeface="Noto Sans Symbols"/>
              <a:buChar char="▪"/>
            </a:pPr>
            <a:r>
              <a:rPr lang="en-GB" sz="2000" b="0" i="1" u="none" strike="noStrike" cap="none">
                <a:solidFill>
                  <a:srgbClr val="003375"/>
                </a:solidFill>
                <a:latin typeface="Arial"/>
                <a:ea typeface="Arial"/>
                <a:cs typeface="Arial"/>
                <a:sym typeface="Arial"/>
              </a:rPr>
              <a:t>There’s an issue we need to address and I want to discuss it with you before it escalates.</a:t>
            </a:r>
            <a:endParaRPr/>
          </a:p>
        </p:txBody>
      </p:sp>
      <p:pic>
        <p:nvPicPr>
          <p:cNvPr id="2637" name="Google Shape;2637;p10" descr="Open quotation mark"/>
          <p:cNvPicPr preferRelativeResize="0"/>
          <p:nvPr/>
        </p:nvPicPr>
        <p:blipFill rotWithShape="1">
          <a:blip r:embed="rId3">
            <a:alphaModFix/>
          </a:blip>
          <a:srcRect/>
          <a:stretch/>
        </p:blipFill>
        <p:spPr>
          <a:xfrm>
            <a:off x="95839" y="3047215"/>
            <a:ext cx="2260862" cy="22608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6"/>
        <p:cNvGrpSpPr/>
        <p:nvPr/>
      </p:nvGrpSpPr>
      <p:grpSpPr>
        <a:xfrm>
          <a:off x="0" y="0"/>
          <a:ext cx="0" cy="0"/>
          <a:chOff x="0" y="0"/>
          <a:chExt cx="0" cy="0"/>
        </a:xfrm>
      </p:grpSpPr>
      <p:sp>
        <p:nvSpPr>
          <p:cNvPr id="2517" name="Google Shape;2517;g15709e911b4_0_581"/>
          <p:cNvSpPr txBox="1">
            <a:spLocks noGrp="1"/>
          </p:cNvSpPr>
          <p:nvPr>
            <p:ph type="title"/>
          </p:nvPr>
        </p:nvSpPr>
        <p:spPr>
          <a:xfrm>
            <a:off x="593794" y="344422"/>
            <a:ext cx="10741200" cy="5079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r>
              <a:rPr lang="en-GB"/>
              <a:t>The Stroop Test : Say the colour you see</a:t>
            </a:r>
            <a:endParaRPr/>
          </a:p>
          <a:p>
            <a:pPr marL="0" lvl="0" indent="0" algn="l" rtl="0">
              <a:lnSpc>
                <a:spcPct val="90000"/>
              </a:lnSpc>
              <a:spcBef>
                <a:spcPts val="0"/>
              </a:spcBef>
              <a:spcAft>
                <a:spcPts val="0"/>
              </a:spcAft>
              <a:buClr>
                <a:srgbClr val="003375"/>
              </a:buClr>
              <a:buSzPct val="100000"/>
              <a:buFont typeface="Arial"/>
              <a:buNone/>
            </a:pPr>
            <a:endParaRPr sz="3200"/>
          </a:p>
        </p:txBody>
      </p:sp>
      <p:pic>
        <p:nvPicPr>
          <p:cNvPr id="2518" name="Google Shape;2518;g15709e911b4_0_581" descr="Improving Business Performance - The Stroop Test"/>
          <p:cNvPicPr preferRelativeResize="0"/>
          <p:nvPr/>
        </p:nvPicPr>
        <p:blipFill>
          <a:blip r:embed="rId3">
            <a:alphaModFix/>
          </a:blip>
          <a:stretch>
            <a:fillRect/>
          </a:stretch>
        </p:blipFill>
        <p:spPr>
          <a:xfrm>
            <a:off x="3571875" y="1544722"/>
            <a:ext cx="5048250" cy="4486275"/>
          </a:xfrm>
          <a:prstGeom prst="rect">
            <a:avLst/>
          </a:prstGeom>
          <a:noFill/>
          <a:ln>
            <a:noFill/>
          </a:ln>
        </p:spPr>
      </p:pic>
    </p:spTree>
    <p:extLst>
      <p:ext uri="{BB962C8B-B14F-4D97-AF65-F5344CB8AC3E}">
        <p14:creationId xmlns:p14="http://schemas.microsoft.com/office/powerpoint/2010/main" val="13101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2499" name="Google Shape;2499;p4"/>
          <p:cNvSpPr txBox="1">
            <a:spLocks noGrp="1"/>
          </p:cNvSpPr>
          <p:nvPr>
            <p:ph type="body" idx="1"/>
          </p:nvPr>
        </p:nvSpPr>
        <p:spPr>
          <a:xfrm>
            <a:off x="805543" y="1034140"/>
            <a:ext cx="4361688" cy="4789713"/>
          </a:xfrm>
        </p:spPr>
        <p:txBody>
          <a:bodyPr spcFirstLastPara="1" wrap="square" lIns="0" tIns="0" rIns="0" bIns="0" anchor="ctr" anchorCtr="0">
            <a:normAutofit/>
          </a:bodyPr>
          <a:lstStyle/>
          <a:p>
            <a:pPr lvl="0">
              <a:spcAft>
                <a:spcPts val="600"/>
              </a:spcAft>
            </a:pPr>
            <a:r>
              <a:rPr lang="en-GB" b="1" i="0" u="none" strike="noStrike" cap="none" dirty="0">
                <a:latin typeface="Arial"/>
                <a:ea typeface="Arial"/>
                <a:cs typeface="Arial"/>
                <a:sym typeface="Arial"/>
              </a:rPr>
              <a:t>What will you gain from this session?</a:t>
            </a:r>
          </a:p>
        </p:txBody>
      </p:sp>
      <p:sp>
        <p:nvSpPr>
          <p:cNvPr id="2500" name="Google Shape;2500;p4"/>
          <p:cNvSpPr txBox="1"/>
          <p:nvPr/>
        </p:nvSpPr>
        <p:spPr>
          <a:xfrm>
            <a:off x="6940135" y="1034140"/>
            <a:ext cx="4364191" cy="4789713"/>
          </a:xfrm>
          <a:prstGeom prst="rect">
            <a:avLst/>
          </a:prstGeom>
          <a:noFill/>
          <a:ln>
            <a:noFill/>
          </a:ln>
        </p:spPr>
        <p:txBody>
          <a:bodyPr spcFirstLastPara="1" wrap="square" lIns="0" tIns="0" rIns="0" bIns="0" anchor="ctr" anchorCtr="0">
            <a:normAutofit/>
          </a:bodyPr>
          <a:lstStyle/>
          <a:p>
            <a:pPr marL="457200" lvl="0" indent="-228600" algn="ctr">
              <a:lnSpc>
                <a:spcPct val="90000"/>
              </a:lnSpc>
              <a:spcAft>
                <a:spcPts val="600"/>
              </a:spcAft>
              <a:buClr>
                <a:schemeClr val="accent1"/>
              </a:buClr>
              <a:buSzPts val="2800"/>
            </a:pPr>
            <a:r>
              <a:rPr lang="en-GB" sz="2800" b="1" i="0" u="none" strike="noStrike" cap="none" dirty="0">
                <a:solidFill>
                  <a:schemeClr val="lt1"/>
                </a:solidFill>
                <a:latin typeface="Arial"/>
                <a:ea typeface="Arial"/>
                <a:cs typeface="Arial"/>
                <a:sym typeface="Arial"/>
              </a:rPr>
              <a:t>To raise awareness of how you and others behave in order to have healthy conversations. </a:t>
            </a:r>
          </a:p>
          <a:p>
            <a:pPr marL="457200" lvl="0" indent="-228600" algn="ctr">
              <a:lnSpc>
                <a:spcPct val="90000"/>
              </a:lnSpc>
              <a:spcAft>
                <a:spcPts val="600"/>
              </a:spcAft>
              <a:buClr>
                <a:schemeClr val="accent1"/>
              </a:buClr>
              <a:buSzPts val="2800"/>
            </a:pPr>
            <a:r>
              <a:rPr lang="en-GB" sz="2800" b="1" dirty="0">
                <a:solidFill>
                  <a:schemeClr val="lt1"/>
                </a:solidFill>
              </a:rPr>
              <a:t>R</a:t>
            </a:r>
            <a:r>
              <a:rPr lang="en-GB" sz="2800" b="1" i="0" u="none" strike="noStrike" cap="none" dirty="0">
                <a:solidFill>
                  <a:schemeClr val="lt1"/>
                </a:solidFill>
                <a:latin typeface="Arial"/>
                <a:ea typeface="Arial"/>
                <a:cs typeface="Arial"/>
                <a:sym typeface="Arial"/>
              </a:rPr>
              <a:t>educe conflict. </a:t>
            </a:r>
          </a:p>
          <a:p>
            <a:pPr marL="457200" lvl="0" indent="-228600" algn="ctr">
              <a:lnSpc>
                <a:spcPct val="90000"/>
              </a:lnSpc>
              <a:spcAft>
                <a:spcPts val="600"/>
              </a:spcAft>
              <a:buClr>
                <a:schemeClr val="accent1"/>
              </a:buClr>
              <a:buSzPts val="2800"/>
            </a:pPr>
            <a:r>
              <a:rPr lang="en-GB" sz="2800" b="1" i="0" u="none" strike="noStrike" cap="none" dirty="0">
                <a:solidFill>
                  <a:schemeClr val="lt1"/>
                </a:solidFill>
                <a:latin typeface="Arial"/>
                <a:ea typeface="Arial"/>
                <a:cs typeface="Arial"/>
                <a:sym typeface="Arial"/>
              </a:rPr>
              <a:t>Draw out the best possible outcomes.</a:t>
            </a:r>
          </a:p>
          <a:p>
            <a:pPr marL="457200" lvl="0" indent="-228600" algn="ctr">
              <a:lnSpc>
                <a:spcPct val="90000"/>
              </a:lnSpc>
              <a:spcAft>
                <a:spcPts val="600"/>
              </a:spcAft>
              <a:buClr>
                <a:schemeClr val="accent1"/>
              </a:buClr>
              <a:buSzPts val="2800"/>
            </a:pPr>
            <a:endParaRPr lang="en-GB" sz="28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75540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41D4-514E-004A-3C09-97768677EB25}"/>
              </a:ext>
            </a:extLst>
          </p:cNvPr>
          <p:cNvSpPr>
            <a:spLocks noGrp="1"/>
          </p:cNvSpPr>
          <p:nvPr>
            <p:ph type="title"/>
          </p:nvPr>
        </p:nvSpPr>
        <p:spPr>
          <a:xfrm>
            <a:off x="1197864" y="2967356"/>
            <a:ext cx="9308592" cy="923289"/>
          </a:xfrm>
        </p:spPr>
        <p:txBody>
          <a:bodyPr/>
          <a:lstStyle/>
          <a:p>
            <a:r>
              <a:rPr lang="en-GB" dirty="0"/>
              <a:t>Model</a:t>
            </a:r>
          </a:p>
        </p:txBody>
      </p:sp>
    </p:spTree>
    <p:extLst>
      <p:ext uri="{BB962C8B-B14F-4D97-AF65-F5344CB8AC3E}">
        <p14:creationId xmlns:p14="http://schemas.microsoft.com/office/powerpoint/2010/main" val="50599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sp>
        <p:nvSpPr>
          <p:cNvPr id="2595" name="Google Shape;2595;g13990fa4d4f_0_11"/>
          <p:cNvSpPr txBox="1">
            <a:spLocks noGrp="1"/>
          </p:cNvSpPr>
          <p:nvPr>
            <p:ph type="title"/>
          </p:nvPr>
        </p:nvSpPr>
        <p:spPr>
          <a:xfrm>
            <a:off x="631502" y="306715"/>
            <a:ext cx="10741200" cy="535500"/>
          </a:xfrm>
          <a:prstGeom prst="rect">
            <a:avLst/>
          </a:prstGeom>
          <a:noFill/>
          <a:ln>
            <a:noFill/>
          </a:ln>
        </p:spPr>
        <p:txBody>
          <a:bodyPr spcFirstLastPara="1" wrap="square" lIns="0" tIns="45700" rIns="0" bIns="45700" anchor="t" anchorCtr="0">
            <a:spAutoFit/>
          </a:bodyPr>
          <a:lstStyle/>
          <a:p>
            <a:pPr marL="0" lvl="0" indent="0" algn="l" rtl="0">
              <a:lnSpc>
                <a:spcPct val="90000"/>
              </a:lnSpc>
              <a:spcBef>
                <a:spcPts val="0"/>
              </a:spcBef>
              <a:spcAft>
                <a:spcPts val="0"/>
              </a:spcAft>
              <a:buClr>
                <a:schemeClr val="dk2"/>
              </a:buClr>
              <a:buSzPts val="3200"/>
              <a:buFont typeface="Arial"/>
              <a:buNone/>
            </a:pPr>
            <a:r>
              <a:rPr lang="en-GB" sz="3200" dirty="0" err="1"/>
              <a:t>iDID</a:t>
            </a:r>
            <a:r>
              <a:rPr lang="en-GB" sz="3200" dirty="0"/>
              <a:t> model</a:t>
            </a:r>
            <a:endParaRPr dirty="0"/>
          </a:p>
        </p:txBody>
      </p:sp>
      <p:sp>
        <p:nvSpPr>
          <p:cNvPr id="2596" name="Google Shape;2596;g13990fa4d4f_0_11"/>
          <p:cNvSpPr txBox="1"/>
          <p:nvPr/>
        </p:nvSpPr>
        <p:spPr>
          <a:xfrm>
            <a:off x="631502" y="989815"/>
            <a:ext cx="11560498" cy="3913852"/>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1400"/>
              </a:spcBef>
              <a:spcAft>
                <a:spcPts val="0"/>
              </a:spcAft>
              <a:buNone/>
            </a:pPr>
            <a:r>
              <a:rPr lang="en-GB" sz="2400" dirty="0">
                <a:solidFill>
                  <a:srgbClr val="003375"/>
                </a:solidFill>
              </a:rPr>
              <a:t>Here’s a framework that applies equally to positive or negative conversations:</a:t>
            </a:r>
            <a:endParaRPr sz="2400" dirty="0">
              <a:solidFill>
                <a:srgbClr val="003375"/>
              </a:solidFill>
            </a:endParaRPr>
          </a:p>
          <a:p>
            <a:pPr marL="0" marR="0" lvl="0" indent="0" algn="l" rtl="0">
              <a:lnSpc>
                <a:spcPct val="100000"/>
              </a:lnSpc>
              <a:spcBef>
                <a:spcPts val="1400"/>
              </a:spcBef>
              <a:spcAft>
                <a:spcPts val="0"/>
              </a:spcAft>
              <a:buNone/>
            </a:pPr>
            <a:endParaRPr sz="2400" dirty="0">
              <a:solidFill>
                <a:srgbClr val="003375"/>
              </a:solidFill>
            </a:endParaRPr>
          </a:p>
          <a:p>
            <a:pPr marL="0" marR="0" lvl="0" indent="0" algn="l" rtl="0">
              <a:lnSpc>
                <a:spcPct val="100000"/>
              </a:lnSpc>
              <a:spcBef>
                <a:spcPts val="0"/>
              </a:spcBef>
              <a:spcAft>
                <a:spcPts val="0"/>
              </a:spcAft>
              <a:buClr>
                <a:srgbClr val="EA5F16"/>
              </a:buClr>
              <a:buSzPts val="2800"/>
              <a:buFont typeface="Arial"/>
              <a:buNone/>
            </a:pPr>
            <a:endParaRPr dirty="0"/>
          </a:p>
          <a:p>
            <a:pPr marL="342900" marR="0" lvl="0" indent="-342900" algn="l" rtl="0">
              <a:lnSpc>
                <a:spcPct val="100000"/>
              </a:lnSpc>
              <a:spcBef>
                <a:spcPts val="600"/>
              </a:spcBef>
              <a:spcAft>
                <a:spcPts val="0"/>
              </a:spcAft>
              <a:buClr>
                <a:schemeClr val="dk2"/>
              </a:buClr>
              <a:buSzPts val="2400"/>
              <a:buFont typeface="Noto Sans Symbols"/>
              <a:buChar char="▪"/>
            </a:pPr>
            <a:r>
              <a:rPr lang="en-GB" sz="2400" b="1" dirty="0">
                <a:solidFill>
                  <a:schemeClr val="accent1"/>
                </a:solidFill>
              </a:rPr>
              <a:t>i</a:t>
            </a:r>
            <a:r>
              <a:rPr lang="en-GB" sz="2400" dirty="0">
                <a:solidFill>
                  <a:schemeClr val="dk2"/>
                </a:solidFill>
              </a:rPr>
              <a:t>ntention</a:t>
            </a:r>
            <a:endParaRPr sz="2400" dirty="0">
              <a:solidFill>
                <a:schemeClr val="dk2"/>
              </a:solidFill>
            </a:endParaRPr>
          </a:p>
          <a:p>
            <a:pPr marL="342900" marR="0" lvl="0" indent="-342900" algn="l" rtl="0">
              <a:lnSpc>
                <a:spcPct val="100000"/>
              </a:lnSpc>
              <a:spcBef>
                <a:spcPts val="600"/>
              </a:spcBef>
              <a:spcAft>
                <a:spcPts val="0"/>
              </a:spcAft>
              <a:buClr>
                <a:schemeClr val="dk2"/>
              </a:buClr>
              <a:buSzPts val="2400"/>
              <a:buFont typeface="Noto Sans Symbols"/>
              <a:buChar char="▪"/>
            </a:pPr>
            <a:r>
              <a:rPr lang="en-GB" sz="2400" b="1" dirty="0">
                <a:solidFill>
                  <a:schemeClr val="accent1"/>
                </a:solidFill>
              </a:rPr>
              <a:t>D</a:t>
            </a:r>
            <a:r>
              <a:rPr lang="en-GB" sz="2400" dirty="0">
                <a:solidFill>
                  <a:schemeClr val="dk2"/>
                </a:solidFill>
              </a:rPr>
              <a:t>ata</a:t>
            </a:r>
            <a:endParaRPr sz="2400" dirty="0">
              <a:solidFill>
                <a:schemeClr val="dk2"/>
              </a:solidFill>
            </a:endParaRPr>
          </a:p>
          <a:p>
            <a:pPr marL="342900" marR="0" lvl="0" indent="-342900" algn="l" rtl="0">
              <a:lnSpc>
                <a:spcPct val="100000"/>
              </a:lnSpc>
              <a:spcBef>
                <a:spcPts val="600"/>
              </a:spcBef>
              <a:spcAft>
                <a:spcPts val="0"/>
              </a:spcAft>
              <a:buClr>
                <a:schemeClr val="dk2"/>
              </a:buClr>
              <a:buSzPts val="2400"/>
              <a:buFont typeface="Noto Sans Symbols"/>
              <a:buChar char="▪"/>
            </a:pPr>
            <a:r>
              <a:rPr lang="en-GB" sz="2400" b="1" dirty="0">
                <a:solidFill>
                  <a:schemeClr val="accent1"/>
                </a:solidFill>
              </a:rPr>
              <a:t>I</a:t>
            </a:r>
            <a:r>
              <a:rPr lang="en-GB" sz="2400" dirty="0">
                <a:solidFill>
                  <a:schemeClr val="dk2"/>
                </a:solidFill>
              </a:rPr>
              <a:t>mpact</a:t>
            </a:r>
            <a:endParaRPr sz="2400" dirty="0">
              <a:solidFill>
                <a:schemeClr val="dk2"/>
              </a:solidFill>
            </a:endParaRPr>
          </a:p>
          <a:p>
            <a:pPr marL="342900" marR="0" lvl="0" indent="-342900" algn="l" rtl="0">
              <a:lnSpc>
                <a:spcPct val="100000"/>
              </a:lnSpc>
              <a:spcBef>
                <a:spcPts val="600"/>
              </a:spcBef>
              <a:spcAft>
                <a:spcPts val="0"/>
              </a:spcAft>
              <a:buClr>
                <a:schemeClr val="dk2"/>
              </a:buClr>
              <a:buSzPts val="2400"/>
              <a:buFont typeface="Noto Sans Symbols"/>
              <a:buChar char="▪"/>
            </a:pPr>
            <a:r>
              <a:rPr lang="en-GB" sz="2400" b="1" dirty="0">
                <a:solidFill>
                  <a:schemeClr val="accent1"/>
                </a:solidFill>
              </a:rPr>
              <a:t>D</a:t>
            </a:r>
            <a:r>
              <a:rPr lang="en-GB" sz="2400" dirty="0">
                <a:solidFill>
                  <a:schemeClr val="dk2"/>
                </a:solidFill>
              </a:rPr>
              <a:t>ifference</a:t>
            </a:r>
            <a:endParaRPr sz="2400" dirty="0">
              <a:solidFill>
                <a:schemeClr val="dk2"/>
              </a:solidFill>
            </a:endParaRPr>
          </a:p>
          <a:p>
            <a:pPr marL="0" marR="0" lvl="0" indent="0" algn="l" rtl="0">
              <a:lnSpc>
                <a:spcPct val="100000"/>
              </a:lnSpc>
              <a:spcBef>
                <a:spcPts val="600"/>
              </a:spcBef>
              <a:spcAft>
                <a:spcPts val="0"/>
              </a:spcAft>
              <a:buNone/>
            </a:pPr>
            <a:endParaRPr sz="2400" dirty="0">
              <a:solidFill>
                <a:schemeClr val="dk2"/>
              </a:solidFil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242424"/>
              </a:solidFill>
              <a:latin typeface="Arial"/>
              <a:ea typeface="Arial"/>
              <a:cs typeface="Arial"/>
              <a:sym typeface="Arial"/>
            </a:endParaRPr>
          </a:p>
        </p:txBody>
      </p:sp>
      <p:sp>
        <p:nvSpPr>
          <p:cNvPr id="2597" name="Google Shape;2597;g13990fa4d4f_0_11"/>
          <p:cNvSpPr/>
          <p:nvPr/>
        </p:nvSpPr>
        <p:spPr>
          <a:xfrm>
            <a:off x="5674325" y="2502850"/>
            <a:ext cx="1960800" cy="2828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g13990fa4d4f_0_11"/>
          <p:cNvSpPr txBox="1"/>
          <p:nvPr/>
        </p:nvSpPr>
        <p:spPr>
          <a:xfrm>
            <a:off x="6135150" y="1948750"/>
            <a:ext cx="1789200" cy="5541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GB" sz="2400" b="1">
                <a:solidFill>
                  <a:schemeClr val="accent1"/>
                </a:solidFill>
              </a:rPr>
              <a:t>Giver</a:t>
            </a:r>
            <a:endParaRPr/>
          </a:p>
        </p:txBody>
      </p:sp>
      <p:sp>
        <p:nvSpPr>
          <p:cNvPr id="2599" name="Google Shape;2599;g13990fa4d4f_0_11"/>
          <p:cNvSpPr txBox="1"/>
          <p:nvPr/>
        </p:nvSpPr>
        <p:spPr>
          <a:xfrm rot="5400000">
            <a:off x="5858100" y="3497645"/>
            <a:ext cx="1789200" cy="5541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GB" sz="2400" b="1" dirty="0">
                <a:solidFill>
                  <a:schemeClr val="accent1"/>
                </a:solidFill>
              </a:rPr>
              <a:t>Control</a:t>
            </a:r>
            <a:endParaRPr dirty="0"/>
          </a:p>
        </p:txBody>
      </p:sp>
      <p:sp>
        <p:nvSpPr>
          <p:cNvPr id="2600" name="Google Shape;2600;g13990fa4d4f_0_11"/>
          <p:cNvSpPr txBox="1"/>
          <p:nvPr/>
        </p:nvSpPr>
        <p:spPr>
          <a:xfrm>
            <a:off x="5936275" y="5330950"/>
            <a:ext cx="1789200" cy="5541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GB" sz="2400" b="1">
                <a:solidFill>
                  <a:schemeClr val="accent1"/>
                </a:solidFill>
              </a:rPr>
              <a:t>Receiver</a:t>
            </a:r>
            <a:endParaRPr/>
          </a:p>
        </p:txBody>
      </p:sp>
    </p:spTree>
    <p:extLst>
      <p:ext uri="{BB962C8B-B14F-4D97-AF65-F5344CB8AC3E}">
        <p14:creationId xmlns:p14="http://schemas.microsoft.com/office/powerpoint/2010/main" val="195947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g13990fa4d4f_0_20"/>
          <p:cNvSpPr txBox="1">
            <a:spLocks noGrp="1"/>
          </p:cNvSpPr>
          <p:nvPr>
            <p:ph type="title"/>
          </p:nvPr>
        </p:nvSpPr>
        <p:spPr>
          <a:xfrm>
            <a:off x="631502" y="306715"/>
            <a:ext cx="10741200" cy="535500"/>
          </a:xfrm>
          <a:prstGeom prst="rect">
            <a:avLst/>
          </a:prstGeom>
          <a:noFill/>
          <a:ln>
            <a:noFill/>
          </a:ln>
        </p:spPr>
        <p:txBody>
          <a:bodyPr spcFirstLastPara="1" wrap="square" lIns="0" tIns="45700" rIns="0" bIns="45700" anchor="t" anchorCtr="0">
            <a:spAutoFit/>
          </a:bodyPr>
          <a:lstStyle/>
          <a:p>
            <a:pPr marL="0" lvl="0" indent="0" algn="l" rtl="0">
              <a:lnSpc>
                <a:spcPct val="90000"/>
              </a:lnSpc>
              <a:spcBef>
                <a:spcPts val="0"/>
              </a:spcBef>
              <a:spcAft>
                <a:spcPts val="0"/>
              </a:spcAft>
              <a:buClr>
                <a:schemeClr val="dk2"/>
              </a:buClr>
              <a:buSzPts val="3200"/>
              <a:buFont typeface="Arial"/>
              <a:buNone/>
            </a:pPr>
            <a:r>
              <a:rPr lang="en-GB" sz="3200" dirty="0"/>
              <a:t>Setting </a:t>
            </a:r>
            <a:r>
              <a:rPr lang="en-GB" sz="3200" dirty="0">
                <a:solidFill>
                  <a:schemeClr val="accent1"/>
                </a:solidFill>
              </a:rPr>
              <a:t>I</a:t>
            </a:r>
            <a:r>
              <a:rPr lang="en-GB" sz="3200" dirty="0"/>
              <a:t>ntent</a:t>
            </a:r>
            <a:endParaRPr dirty="0"/>
          </a:p>
        </p:txBody>
      </p:sp>
      <p:sp>
        <p:nvSpPr>
          <p:cNvPr id="2606" name="Google Shape;2606;g13990fa4d4f_0_20"/>
          <p:cNvSpPr txBox="1"/>
          <p:nvPr/>
        </p:nvSpPr>
        <p:spPr>
          <a:xfrm>
            <a:off x="631500" y="989825"/>
            <a:ext cx="11123700" cy="5180865"/>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1400"/>
              </a:spcBef>
              <a:spcAft>
                <a:spcPts val="0"/>
              </a:spcAft>
              <a:buNone/>
            </a:pPr>
            <a:r>
              <a:rPr lang="en-GB" sz="2200" dirty="0">
                <a:solidFill>
                  <a:schemeClr val="accent3"/>
                </a:solidFill>
              </a:rPr>
              <a:t>Ask yourself “what is the outcome I want for:</a:t>
            </a:r>
            <a:endParaRPr sz="2200" dirty="0">
              <a:solidFill>
                <a:schemeClr val="accent3"/>
              </a:solidFill>
            </a:endParaRPr>
          </a:p>
          <a:p>
            <a:pPr marL="342900" marR="0" lvl="0" indent="-330200" algn="l" rtl="0">
              <a:lnSpc>
                <a:spcPct val="100000"/>
              </a:lnSpc>
              <a:spcBef>
                <a:spcPts val="600"/>
              </a:spcBef>
              <a:spcAft>
                <a:spcPts val="0"/>
              </a:spcAft>
              <a:buClr>
                <a:schemeClr val="dk2"/>
              </a:buClr>
              <a:buSzPts val="2200"/>
              <a:buFont typeface="Noto Sans Symbols"/>
              <a:buChar char="▪"/>
            </a:pPr>
            <a:r>
              <a:rPr lang="en-GB" sz="2200" dirty="0">
                <a:solidFill>
                  <a:schemeClr val="accent3"/>
                </a:solidFill>
              </a:rPr>
              <a:t>Me</a:t>
            </a:r>
          </a:p>
          <a:p>
            <a:pPr marL="342900" marR="0" lvl="0" indent="-330200" algn="l" rtl="0">
              <a:lnSpc>
                <a:spcPct val="100000"/>
              </a:lnSpc>
              <a:spcBef>
                <a:spcPts val="600"/>
              </a:spcBef>
              <a:spcAft>
                <a:spcPts val="0"/>
              </a:spcAft>
              <a:buClr>
                <a:schemeClr val="dk2"/>
              </a:buClr>
              <a:buSzPts val="2200"/>
              <a:buFont typeface="Noto Sans Symbols"/>
              <a:buChar char="▪"/>
            </a:pPr>
            <a:r>
              <a:rPr lang="en-GB" sz="2200" dirty="0">
                <a:solidFill>
                  <a:schemeClr val="accent3"/>
                </a:solidFill>
              </a:rPr>
              <a:t>Receiver</a:t>
            </a:r>
            <a:endParaRPr sz="2200" dirty="0">
              <a:solidFill>
                <a:schemeClr val="accent3"/>
              </a:solidFill>
            </a:endParaRPr>
          </a:p>
          <a:p>
            <a:pPr marL="342900" marR="0" lvl="0" indent="-330200" algn="l" rtl="0">
              <a:lnSpc>
                <a:spcPct val="100000"/>
              </a:lnSpc>
              <a:spcBef>
                <a:spcPts val="600"/>
              </a:spcBef>
              <a:spcAft>
                <a:spcPts val="0"/>
              </a:spcAft>
              <a:buClr>
                <a:schemeClr val="dk2"/>
              </a:buClr>
              <a:buSzPts val="2200"/>
              <a:buFont typeface="Noto Sans Symbols"/>
              <a:buChar char="▪"/>
            </a:pPr>
            <a:r>
              <a:rPr lang="en-GB" sz="2200" dirty="0">
                <a:solidFill>
                  <a:schemeClr val="accent3"/>
                </a:solidFill>
              </a:rPr>
              <a:t>Both of us”</a:t>
            </a:r>
            <a:endParaRPr sz="2200" dirty="0">
              <a:solidFill>
                <a:schemeClr val="accent3"/>
              </a:solidFill>
            </a:endParaRPr>
          </a:p>
          <a:p>
            <a:pPr marL="0" marR="0" lvl="0" indent="0" algn="l" rtl="0">
              <a:lnSpc>
                <a:spcPct val="100000"/>
              </a:lnSpc>
              <a:spcBef>
                <a:spcPts val="600"/>
              </a:spcBef>
              <a:spcAft>
                <a:spcPts val="0"/>
              </a:spcAft>
              <a:buNone/>
            </a:pPr>
            <a:r>
              <a:rPr lang="en-GB" sz="2200" dirty="0">
                <a:solidFill>
                  <a:schemeClr val="accent3"/>
                </a:solidFill>
              </a:rPr>
              <a:t>Ensure your intention is future-focused and aims to strengthen performance</a:t>
            </a:r>
            <a:endParaRPr sz="2200" dirty="0">
              <a:solidFill>
                <a:schemeClr val="accent3"/>
              </a:solidFill>
            </a:endParaRPr>
          </a:p>
          <a:p>
            <a:pPr marL="0" marR="0" lvl="0" indent="0" algn="l" rtl="0">
              <a:lnSpc>
                <a:spcPct val="100000"/>
              </a:lnSpc>
              <a:spcBef>
                <a:spcPts val="600"/>
              </a:spcBef>
              <a:spcAft>
                <a:spcPts val="0"/>
              </a:spcAft>
              <a:buNone/>
            </a:pPr>
            <a:endParaRPr sz="2200" b="1" dirty="0">
              <a:solidFill>
                <a:schemeClr val="accent3"/>
              </a:solidFill>
            </a:endParaRPr>
          </a:p>
          <a:p>
            <a:pPr marL="0" marR="0" lvl="0" indent="0" algn="l" rtl="0">
              <a:lnSpc>
                <a:spcPct val="100000"/>
              </a:lnSpc>
              <a:spcBef>
                <a:spcPts val="600"/>
              </a:spcBef>
              <a:spcAft>
                <a:spcPts val="0"/>
              </a:spcAft>
              <a:buNone/>
            </a:pPr>
            <a:r>
              <a:rPr lang="en-GB" sz="2200" b="1" dirty="0">
                <a:solidFill>
                  <a:schemeClr val="accent3"/>
                </a:solidFill>
              </a:rPr>
              <a:t>Example</a:t>
            </a:r>
          </a:p>
          <a:p>
            <a:pPr marL="0" marR="0" lvl="0" indent="0" algn="l" rtl="0">
              <a:lnSpc>
                <a:spcPct val="100000"/>
              </a:lnSpc>
              <a:spcBef>
                <a:spcPts val="600"/>
              </a:spcBef>
              <a:spcAft>
                <a:spcPts val="0"/>
              </a:spcAft>
              <a:buNone/>
            </a:pPr>
            <a:r>
              <a:rPr lang="en-GB" sz="2200" i="1" dirty="0">
                <a:solidFill>
                  <a:schemeClr val="accent3"/>
                </a:solidFill>
              </a:rPr>
              <a:t>“I would like to share my view on how you can strengthen your sales performance in Q4.</a:t>
            </a:r>
          </a:p>
          <a:p>
            <a:pPr marL="0" marR="0" lvl="0" indent="0" algn="l" rtl="0">
              <a:lnSpc>
                <a:spcPct val="100000"/>
              </a:lnSpc>
              <a:spcBef>
                <a:spcPts val="600"/>
              </a:spcBef>
              <a:spcAft>
                <a:spcPts val="0"/>
              </a:spcAft>
              <a:buNone/>
            </a:pPr>
            <a:endParaRPr lang="en-GB" sz="2200" i="1" dirty="0">
              <a:solidFill>
                <a:schemeClr val="accent3"/>
              </a:solidFill>
            </a:endParaRPr>
          </a:p>
          <a:p>
            <a:pPr marL="0" marR="0" lvl="0" indent="0" algn="l" rtl="0">
              <a:lnSpc>
                <a:spcPct val="100000"/>
              </a:lnSpc>
              <a:spcBef>
                <a:spcPts val="600"/>
              </a:spcBef>
              <a:spcAft>
                <a:spcPts val="0"/>
              </a:spcAft>
              <a:buNone/>
            </a:pPr>
            <a:r>
              <a:rPr lang="en-GB" sz="2200" i="1" dirty="0">
                <a:solidFill>
                  <a:schemeClr val="accent3"/>
                </a:solidFill>
              </a:rPr>
              <a:t>This will increase your influence across the team that I know you really care about.</a:t>
            </a:r>
          </a:p>
          <a:p>
            <a:pPr marL="0" marR="0" lvl="0" indent="0" algn="l" rtl="0">
              <a:lnSpc>
                <a:spcPct val="100000"/>
              </a:lnSpc>
              <a:spcBef>
                <a:spcPts val="600"/>
              </a:spcBef>
              <a:spcAft>
                <a:spcPts val="0"/>
              </a:spcAft>
              <a:buNone/>
            </a:pPr>
            <a:endParaRPr lang="en-GB" sz="2200" i="1" dirty="0">
              <a:solidFill>
                <a:schemeClr val="accent3"/>
              </a:solidFill>
            </a:endParaRPr>
          </a:p>
          <a:p>
            <a:pPr marL="0" marR="0" lvl="0" indent="0" algn="l" rtl="0">
              <a:lnSpc>
                <a:spcPct val="100000"/>
              </a:lnSpc>
              <a:spcBef>
                <a:spcPts val="600"/>
              </a:spcBef>
              <a:spcAft>
                <a:spcPts val="0"/>
              </a:spcAft>
              <a:buNone/>
            </a:pPr>
            <a:r>
              <a:rPr lang="en-GB" sz="2200" i="1" dirty="0">
                <a:solidFill>
                  <a:schemeClr val="accent3"/>
                </a:solidFill>
              </a:rPr>
              <a:t>And for the whole team to achieve this year’s business development plan”</a:t>
            </a:r>
            <a:endParaRPr sz="1500" b="0" i="1" u="none" strike="noStrike" cap="none" dirty="0">
              <a:solidFill>
                <a:schemeClr val="accent3"/>
              </a:solidFill>
              <a:latin typeface="Arial"/>
              <a:ea typeface="Arial"/>
              <a:cs typeface="Arial"/>
              <a:sym typeface="Arial"/>
            </a:endParaRPr>
          </a:p>
        </p:txBody>
      </p:sp>
    </p:spTree>
    <p:extLst>
      <p:ext uri="{BB962C8B-B14F-4D97-AF65-F5344CB8AC3E}">
        <p14:creationId xmlns:p14="http://schemas.microsoft.com/office/powerpoint/2010/main" val="63183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pic>
        <p:nvPicPr>
          <p:cNvPr id="1026" name="Picture 2" descr="Free stock photo of vintage binoculars">
            <a:extLst>
              <a:ext uri="{FF2B5EF4-FFF2-40B4-BE49-F238E27FC236}">
                <a16:creationId xmlns:a16="http://schemas.microsoft.com/office/drawing/2014/main" id="{758DC2EA-DC69-1D77-0DE0-F8894AF4FE6E}"/>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646" r="18575"/>
          <a:stretch/>
        </p:blipFill>
        <p:spPr bwMode="auto">
          <a:xfrm>
            <a:off x="6745923" y="0"/>
            <a:ext cx="5446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611" name="Google Shape;2611;g13990fa4d4f_0_33"/>
          <p:cNvSpPr txBox="1"/>
          <p:nvPr/>
        </p:nvSpPr>
        <p:spPr>
          <a:xfrm>
            <a:off x="612842" y="262648"/>
            <a:ext cx="6274200" cy="5850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3375"/>
              </a:buClr>
              <a:buSzPts val="3200"/>
              <a:buFont typeface="Arial"/>
              <a:buNone/>
            </a:pPr>
            <a:r>
              <a:rPr lang="en-GB" sz="3200" b="1">
                <a:solidFill>
                  <a:srgbClr val="003375"/>
                </a:solidFill>
              </a:rPr>
              <a:t>Providing </a:t>
            </a:r>
            <a:r>
              <a:rPr lang="en-GB" sz="3200" b="1">
                <a:solidFill>
                  <a:schemeClr val="accent1"/>
                </a:solidFill>
              </a:rPr>
              <a:t>D</a:t>
            </a:r>
            <a:r>
              <a:rPr lang="en-GB" sz="3200" b="1">
                <a:solidFill>
                  <a:srgbClr val="003375"/>
                </a:solidFill>
              </a:rPr>
              <a:t>ata</a:t>
            </a:r>
            <a:endParaRPr/>
          </a:p>
        </p:txBody>
      </p:sp>
      <p:sp>
        <p:nvSpPr>
          <p:cNvPr id="2612" name="Google Shape;2612;g13990fa4d4f_0_33"/>
          <p:cNvSpPr txBox="1"/>
          <p:nvPr/>
        </p:nvSpPr>
        <p:spPr>
          <a:xfrm>
            <a:off x="983299" y="1684625"/>
            <a:ext cx="5446076" cy="3139281"/>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endParaRPr dirty="0"/>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Use</a:t>
            </a:r>
            <a:r>
              <a:rPr lang="en-GB" sz="2400" dirty="0">
                <a:solidFill>
                  <a:schemeClr val="accent1"/>
                </a:solidFill>
              </a:rPr>
              <a:t> facts</a:t>
            </a:r>
            <a:endParaRPr sz="2400" dirty="0">
              <a:solidFill>
                <a:schemeClr val="accent1"/>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Describe what you </a:t>
            </a:r>
            <a:r>
              <a:rPr lang="en-GB" sz="2400" dirty="0">
                <a:solidFill>
                  <a:schemeClr val="accent1"/>
                </a:solidFill>
              </a:rPr>
              <a:t>saw </a:t>
            </a:r>
            <a:r>
              <a:rPr lang="en-GB" sz="2400" dirty="0">
                <a:solidFill>
                  <a:srgbClr val="003375"/>
                </a:solidFill>
              </a:rPr>
              <a:t>and </a:t>
            </a:r>
            <a:r>
              <a:rPr lang="en-GB" sz="2400" dirty="0">
                <a:solidFill>
                  <a:schemeClr val="accent1"/>
                </a:solidFill>
              </a:rPr>
              <a:t>heard</a:t>
            </a:r>
            <a:endParaRPr sz="2400" dirty="0">
              <a:solidFill>
                <a:schemeClr val="accent1"/>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chemeClr val="accent1"/>
                </a:solidFill>
              </a:rPr>
              <a:t>Don’t focus</a:t>
            </a:r>
            <a:r>
              <a:rPr lang="en-GB" sz="2400" dirty="0">
                <a:solidFill>
                  <a:srgbClr val="003375"/>
                </a:solidFill>
              </a:rPr>
              <a:t> on the </a:t>
            </a:r>
            <a:r>
              <a:rPr lang="en-GB" sz="2400" dirty="0">
                <a:solidFill>
                  <a:schemeClr val="accent1"/>
                </a:solidFill>
              </a:rPr>
              <a:t>attitude</a:t>
            </a:r>
            <a:r>
              <a:rPr lang="en-GB" sz="2400" dirty="0">
                <a:solidFill>
                  <a:srgbClr val="003375"/>
                </a:solidFill>
              </a:rPr>
              <a:t> or something the receiver </a:t>
            </a:r>
            <a:r>
              <a:rPr lang="en-GB" sz="2400" dirty="0">
                <a:solidFill>
                  <a:schemeClr val="accent1"/>
                </a:solidFill>
              </a:rPr>
              <a:t>can’t change</a:t>
            </a:r>
            <a:endParaRPr lang="en-GB" sz="2000" dirty="0">
              <a:solidFill>
                <a:srgbClr val="1E1E1E"/>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Own the facts – unless this is positive feedback</a:t>
            </a:r>
          </a:p>
        </p:txBody>
      </p:sp>
    </p:spTree>
    <p:extLst>
      <p:ext uri="{BB962C8B-B14F-4D97-AF65-F5344CB8AC3E}">
        <p14:creationId xmlns:p14="http://schemas.microsoft.com/office/powerpoint/2010/main" val="128619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6"/>
        <p:cNvGrpSpPr/>
        <p:nvPr/>
      </p:nvGrpSpPr>
      <p:grpSpPr>
        <a:xfrm>
          <a:off x="0" y="0"/>
          <a:ext cx="0" cy="0"/>
          <a:chOff x="0" y="0"/>
          <a:chExt cx="0" cy="0"/>
        </a:xfrm>
      </p:grpSpPr>
      <p:sp>
        <p:nvSpPr>
          <p:cNvPr id="2617" name="Google Shape;2617;g13990fa4d4f_0_43"/>
          <p:cNvSpPr txBox="1"/>
          <p:nvPr/>
        </p:nvSpPr>
        <p:spPr>
          <a:xfrm>
            <a:off x="612842" y="262648"/>
            <a:ext cx="6274200" cy="5850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3375"/>
              </a:buClr>
              <a:buSzPts val="3200"/>
              <a:buFont typeface="Arial"/>
              <a:buNone/>
            </a:pPr>
            <a:r>
              <a:rPr lang="en-GB" sz="3200" b="1">
                <a:solidFill>
                  <a:srgbClr val="003375"/>
                </a:solidFill>
              </a:rPr>
              <a:t>Explore the </a:t>
            </a:r>
            <a:r>
              <a:rPr lang="en-GB" sz="3200" b="1">
                <a:solidFill>
                  <a:schemeClr val="accent1"/>
                </a:solidFill>
              </a:rPr>
              <a:t>I</a:t>
            </a:r>
            <a:r>
              <a:rPr lang="en-GB" sz="3200" b="1">
                <a:solidFill>
                  <a:srgbClr val="003375"/>
                </a:solidFill>
              </a:rPr>
              <a:t>mpact</a:t>
            </a:r>
            <a:endParaRPr/>
          </a:p>
        </p:txBody>
      </p:sp>
      <p:sp>
        <p:nvSpPr>
          <p:cNvPr id="2618" name="Google Shape;2618;g13990fa4d4f_0_43"/>
          <p:cNvSpPr txBox="1"/>
          <p:nvPr/>
        </p:nvSpPr>
        <p:spPr>
          <a:xfrm>
            <a:off x="612842" y="1597749"/>
            <a:ext cx="5173596" cy="3662501"/>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endParaRPr dirty="0"/>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What is the </a:t>
            </a:r>
            <a:r>
              <a:rPr lang="en-GB" sz="2400" dirty="0">
                <a:solidFill>
                  <a:schemeClr val="accent1"/>
                </a:solidFill>
              </a:rPr>
              <a:t>positive </a:t>
            </a:r>
            <a:r>
              <a:rPr lang="en-GB" sz="2400" dirty="0">
                <a:solidFill>
                  <a:srgbClr val="003375"/>
                </a:solidFill>
              </a:rPr>
              <a:t>or </a:t>
            </a:r>
            <a:r>
              <a:rPr lang="en-GB" sz="2400" dirty="0">
                <a:solidFill>
                  <a:schemeClr val="accent1"/>
                </a:solidFill>
              </a:rPr>
              <a:t>negative</a:t>
            </a:r>
            <a:r>
              <a:rPr lang="en-GB" sz="2400" dirty="0">
                <a:solidFill>
                  <a:srgbClr val="003375"/>
                </a:solidFill>
              </a:rPr>
              <a:t> result for the receiver, client, team and also yourself?</a:t>
            </a:r>
            <a:endParaRPr sz="2400" dirty="0">
              <a:solidFill>
                <a:srgbClr val="003375"/>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Include the </a:t>
            </a:r>
            <a:r>
              <a:rPr lang="en-GB" sz="2400" dirty="0">
                <a:solidFill>
                  <a:schemeClr val="accent1"/>
                </a:solidFill>
              </a:rPr>
              <a:t>impact</a:t>
            </a:r>
            <a:r>
              <a:rPr lang="en-GB" sz="2400" dirty="0">
                <a:solidFill>
                  <a:srgbClr val="003375"/>
                </a:solidFill>
              </a:rPr>
              <a:t> on </a:t>
            </a:r>
            <a:r>
              <a:rPr lang="en-GB" sz="2400" dirty="0">
                <a:solidFill>
                  <a:schemeClr val="accent1"/>
                </a:solidFill>
              </a:rPr>
              <a:t>feelings</a:t>
            </a:r>
            <a:r>
              <a:rPr lang="en-GB" sz="2400" dirty="0">
                <a:solidFill>
                  <a:srgbClr val="003375"/>
                </a:solidFill>
              </a:rPr>
              <a:t>  </a:t>
            </a:r>
            <a:endParaRPr sz="2400" dirty="0">
              <a:solidFill>
                <a:srgbClr val="003375"/>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chemeClr val="accent1"/>
                </a:solidFill>
              </a:rPr>
              <a:t>Link </a:t>
            </a:r>
            <a:r>
              <a:rPr lang="en-GB" sz="2400" dirty="0">
                <a:solidFill>
                  <a:srgbClr val="003375"/>
                </a:solidFill>
              </a:rPr>
              <a:t>to what’s </a:t>
            </a:r>
            <a:r>
              <a:rPr lang="en-GB" sz="2400" dirty="0">
                <a:solidFill>
                  <a:schemeClr val="accent1"/>
                </a:solidFill>
              </a:rPr>
              <a:t>most important</a:t>
            </a:r>
            <a:r>
              <a:rPr lang="en-GB" sz="2400" dirty="0">
                <a:solidFill>
                  <a:srgbClr val="003375"/>
                </a:solidFill>
              </a:rPr>
              <a:t> to the receiver to </a:t>
            </a:r>
            <a:r>
              <a:rPr lang="en-GB" sz="2400" dirty="0">
                <a:solidFill>
                  <a:schemeClr val="accent1"/>
                </a:solidFill>
              </a:rPr>
              <a:t>increase</a:t>
            </a:r>
            <a:r>
              <a:rPr lang="en-GB" sz="2400" dirty="0">
                <a:solidFill>
                  <a:srgbClr val="003375"/>
                </a:solidFill>
              </a:rPr>
              <a:t> the likelihood of </a:t>
            </a:r>
            <a:r>
              <a:rPr lang="en-GB" sz="2400" dirty="0">
                <a:solidFill>
                  <a:schemeClr val="accent1"/>
                </a:solidFill>
              </a:rPr>
              <a:t>change</a:t>
            </a:r>
            <a:r>
              <a:rPr lang="en-GB" sz="2400" b="1" i="0" u="none" strike="noStrike" cap="none" dirty="0">
                <a:solidFill>
                  <a:schemeClr val="accent1"/>
                </a:solidFill>
                <a:latin typeface="Arial"/>
                <a:ea typeface="Arial"/>
                <a:cs typeface="Arial"/>
                <a:sym typeface="Arial"/>
              </a:rPr>
              <a:t> </a:t>
            </a:r>
            <a:endParaRPr dirty="0">
              <a:solidFill>
                <a:schemeClr val="accent1"/>
              </a:solidFil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rgbClr val="1E1E1E"/>
              </a:solidFill>
              <a:latin typeface="Arial"/>
              <a:ea typeface="Arial"/>
              <a:cs typeface="Arial"/>
              <a:sym typeface="Arial"/>
            </a:endParaRPr>
          </a:p>
        </p:txBody>
      </p:sp>
      <p:pic>
        <p:nvPicPr>
          <p:cNvPr id="2052" name="Picture 4" descr="Free A Close-Up Shot of a Newton's Cradle Stock Photo">
            <a:extLst>
              <a:ext uri="{FF2B5EF4-FFF2-40B4-BE49-F238E27FC236}">
                <a16:creationId xmlns:a16="http://schemas.microsoft.com/office/drawing/2014/main" id="{AB5D4A70-857D-E8E0-B001-25D88EF3AEA9}"/>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8472" r="23333"/>
          <a:stretch/>
        </p:blipFill>
        <p:spPr bwMode="auto">
          <a:xfrm>
            <a:off x="6205538" y="-1"/>
            <a:ext cx="59864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01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2"/>
        <p:cNvGrpSpPr/>
        <p:nvPr/>
      </p:nvGrpSpPr>
      <p:grpSpPr>
        <a:xfrm>
          <a:off x="0" y="0"/>
          <a:ext cx="0" cy="0"/>
          <a:chOff x="0" y="0"/>
          <a:chExt cx="0" cy="0"/>
        </a:xfrm>
      </p:grpSpPr>
      <p:pic>
        <p:nvPicPr>
          <p:cNvPr id="3074" name="Picture 2" descr="Free Brown and White Track Field Stock Photo">
            <a:extLst>
              <a:ext uri="{FF2B5EF4-FFF2-40B4-BE49-F238E27FC236}">
                <a16:creationId xmlns:a16="http://schemas.microsoft.com/office/drawing/2014/main" id="{5935D96E-F0ED-7C82-F55D-122E3A867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67" r="46639"/>
          <a:stretch/>
        </p:blipFill>
        <p:spPr bwMode="auto">
          <a:xfrm>
            <a:off x="6586539" y="0"/>
            <a:ext cx="5605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623" name="Google Shape;2623;g13990fa4d4f_0_49"/>
          <p:cNvSpPr txBox="1"/>
          <p:nvPr/>
        </p:nvSpPr>
        <p:spPr>
          <a:xfrm>
            <a:off x="612842" y="262648"/>
            <a:ext cx="6274200" cy="5850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3375"/>
              </a:buClr>
              <a:buSzPts val="3200"/>
              <a:buFont typeface="Arial"/>
              <a:buNone/>
            </a:pPr>
            <a:r>
              <a:rPr lang="en-GB" sz="3200" b="1">
                <a:solidFill>
                  <a:srgbClr val="003375"/>
                </a:solidFill>
              </a:rPr>
              <a:t>Agree the</a:t>
            </a:r>
            <a:r>
              <a:rPr lang="en-GB" sz="3200" b="1">
                <a:solidFill>
                  <a:schemeClr val="accent1"/>
                </a:solidFill>
              </a:rPr>
              <a:t> D</a:t>
            </a:r>
            <a:r>
              <a:rPr lang="en-GB" sz="3200" b="1">
                <a:solidFill>
                  <a:srgbClr val="003375"/>
                </a:solidFill>
              </a:rPr>
              <a:t>ifference</a:t>
            </a:r>
            <a:endParaRPr/>
          </a:p>
        </p:txBody>
      </p:sp>
      <p:sp>
        <p:nvSpPr>
          <p:cNvPr id="2624" name="Google Shape;2624;g13990fa4d4f_0_49"/>
          <p:cNvSpPr txBox="1"/>
          <p:nvPr/>
        </p:nvSpPr>
        <p:spPr>
          <a:xfrm>
            <a:off x="492761" y="1741775"/>
            <a:ext cx="5603239" cy="2923837"/>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endParaRPr dirty="0"/>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How does the receiver want to move </a:t>
            </a:r>
            <a:r>
              <a:rPr lang="en-GB" sz="2400" dirty="0">
                <a:solidFill>
                  <a:schemeClr val="accent1"/>
                </a:solidFill>
              </a:rPr>
              <a:t>forwards</a:t>
            </a:r>
            <a:r>
              <a:rPr lang="en-GB" sz="2400" dirty="0">
                <a:solidFill>
                  <a:srgbClr val="003375"/>
                </a:solidFill>
              </a:rPr>
              <a:t>?</a:t>
            </a:r>
            <a:endParaRPr sz="2400" dirty="0">
              <a:solidFill>
                <a:srgbClr val="003375"/>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What </a:t>
            </a:r>
            <a:r>
              <a:rPr lang="en-GB" sz="2400" dirty="0">
                <a:solidFill>
                  <a:schemeClr val="accent1"/>
                </a:solidFill>
              </a:rPr>
              <a:t>support</a:t>
            </a:r>
            <a:r>
              <a:rPr lang="en-GB" sz="2400" dirty="0">
                <a:solidFill>
                  <a:srgbClr val="003375"/>
                </a:solidFill>
              </a:rPr>
              <a:t> is needed by the receiver?</a:t>
            </a:r>
            <a:endParaRPr sz="2400" dirty="0">
              <a:solidFill>
                <a:srgbClr val="003375"/>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dirty="0">
                <a:solidFill>
                  <a:srgbClr val="003375"/>
                </a:solidFill>
              </a:rPr>
              <a:t>What happens </a:t>
            </a:r>
            <a:r>
              <a:rPr lang="en-GB" sz="2400" dirty="0">
                <a:solidFill>
                  <a:schemeClr val="accent1"/>
                </a:solidFill>
              </a:rPr>
              <a:t>next</a:t>
            </a:r>
            <a:r>
              <a:rPr lang="en-GB" sz="2400" dirty="0">
                <a:solidFill>
                  <a:srgbClr val="003375"/>
                </a:solidFill>
              </a:rPr>
              <a:t>?</a:t>
            </a:r>
            <a:endParaRPr sz="2400" dirty="0">
              <a:solidFill>
                <a:srgbClr val="003375"/>
              </a:solidFil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rgbClr val="1E1E1E"/>
              </a:solidFill>
              <a:latin typeface="Arial"/>
              <a:ea typeface="Arial"/>
              <a:cs typeface="Arial"/>
              <a:sym typeface="Arial"/>
            </a:endParaRPr>
          </a:p>
        </p:txBody>
      </p:sp>
    </p:spTree>
    <p:extLst>
      <p:ext uri="{BB962C8B-B14F-4D97-AF65-F5344CB8AC3E}">
        <p14:creationId xmlns:p14="http://schemas.microsoft.com/office/powerpoint/2010/main" val="20119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628"/>
        <p:cNvGrpSpPr/>
        <p:nvPr/>
      </p:nvGrpSpPr>
      <p:grpSpPr>
        <a:xfrm>
          <a:off x="0" y="0"/>
          <a:ext cx="0" cy="0"/>
          <a:chOff x="0" y="0"/>
          <a:chExt cx="0" cy="0"/>
        </a:xfrm>
      </p:grpSpPr>
      <p:sp>
        <p:nvSpPr>
          <p:cNvPr id="2629" name="Google Shape;2629;g13990fa4d4f_0_54"/>
          <p:cNvSpPr txBox="1"/>
          <p:nvPr/>
        </p:nvSpPr>
        <p:spPr>
          <a:xfrm>
            <a:off x="612842" y="262648"/>
            <a:ext cx="6274200" cy="5850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3375"/>
              </a:buClr>
              <a:buSzPts val="3200"/>
              <a:buFont typeface="Arial"/>
              <a:buNone/>
            </a:pPr>
            <a:r>
              <a:rPr lang="en-GB" sz="3200" b="1">
                <a:solidFill>
                  <a:srgbClr val="003375"/>
                </a:solidFill>
              </a:rPr>
              <a:t>Further example</a:t>
            </a:r>
            <a:endParaRPr/>
          </a:p>
        </p:txBody>
      </p:sp>
      <p:sp>
        <p:nvSpPr>
          <p:cNvPr id="2630" name="Google Shape;2630;g13990fa4d4f_0_54"/>
          <p:cNvSpPr txBox="1"/>
          <p:nvPr/>
        </p:nvSpPr>
        <p:spPr>
          <a:xfrm>
            <a:off x="612842" y="1220037"/>
            <a:ext cx="10775314" cy="5001329"/>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endParaRPr dirty="0"/>
          </a:p>
          <a:p>
            <a:pPr marL="342900" marR="0" lvl="0" indent="-342900" algn="l" rtl="0">
              <a:lnSpc>
                <a:spcPct val="100000"/>
              </a:lnSpc>
              <a:spcBef>
                <a:spcPts val="600"/>
              </a:spcBef>
              <a:spcAft>
                <a:spcPts val="0"/>
              </a:spcAft>
              <a:buFont typeface="Arial" panose="020B0604020202020204" pitchFamily="34" charset="0"/>
              <a:buChar char="•"/>
            </a:pPr>
            <a:r>
              <a:rPr lang="en-GB" sz="2400" b="1" dirty="0">
                <a:solidFill>
                  <a:schemeClr val="accent1"/>
                </a:solidFill>
              </a:rPr>
              <a:t>i</a:t>
            </a:r>
            <a:r>
              <a:rPr lang="en-GB" sz="2400" dirty="0">
                <a:solidFill>
                  <a:srgbClr val="003375"/>
                </a:solidFill>
              </a:rPr>
              <a:t>ntention: </a:t>
            </a:r>
            <a:r>
              <a:rPr lang="en-GB" sz="2400" i="1" dirty="0">
                <a:solidFill>
                  <a:schemeClr val="accent3"/>
                </a:solidFill>
              </a:rPr>
              <a:t>“I would like to share my view on how you can strengthen your sales performance in Q4. This will increase your influence across the team that I know you really care about.  And for the whole team to achieve this year’s business development plan”</a:t>
            </a:r>
            <a:endParaRPr lang="en-GB" sz="1600" b="0" i="1" u="none" strike="noStrike" cap="none" dirty="0">
              <a:solidFill>
                <a:schemeClr val="accent3"/>
              </a:solidFill>
              <a:latin typeface="Arial"/>
              <a:ea typeface="Arial"/>
              <a:cs typeface="Arial"/>
              <a:sym typeface="Aria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b="1" dirty="0">
                <a:solidFill>
                  <a:schemeClr val="accent1"/>
                </a:solidFill>
              </a:rPr>
              <a:t>D</a:t>
            </a:r>
            <a:r>
              <a:rPr lang="en-GB" sz="2400" dirty="0">
                <a:solidFill>
                  <a:srgbClr val="003375"/>
                </a:solidFill>
              </a:rPr>
              <a:t>ata: </a:t>
            </a:r>
            <a:r>
              <a:rPr lang="en-GB" sz="2400" i="1" dirty="0">
                <a:solidFill>
                  <a:srgbClr val="003375"/>
                </a:solidFill>
              </a:rPr>
              <a:t>“You have missed targets for the last 9-months for both new and existing clients.   And I would really like to know how you see the situation…. </a:t>
            </a:r>
          </a:p>
          <a:p>
            <a:pPr marL="342900" marR="0" lvl="0" indent="-342900" algn="l" rtl="0">
              <a:lnSpc>
                <a:spcPct val="100000"/>
              </a:lnSpc>
              <a:spcBef>
                <a:spcPts val="1200"/>
              </a:spcBef>
              <a:spcAft>
                <a:spcPts val="0"/>
              </a:spcAft>
              <a:buClr>
                <a:srgbClr val="003375"/>
              </a:buClr>
              <a:buSzPts val="2400"/>
              <a:buFont typeface="Noto Sans Symbols"/>
              <a:buChar char="▪"/>
            </a:pPr>
            <a:r>
              <a:rPr lang="en-GB" sz="2400" b="1" dirty="0">
                <a:solidFill>
                  <a:schemeClr val="accent1"/>
                </a:solidFill>
              </a:rPr>
              <a:t>I</a:t>
            </a:r>
            <a:r>
              <a:rPr lang="en-GB" sz="2400" dirty="0">
                <a:solidFill>
                  <a:srgbClr val="003375"/>
                </a:solidFill>
              </a:rPr>
              <a:t>mpact: </a:t>
            </a:r>
            <a:r>
              <a:rPr lang="en-GB" sz="2400" i="1" dirty="0">
                <a:solidFill>
                  <a:srgbClr val="003375"/>
                </a:solidFill>
              </a:rPr>
              <a:t>“What impact is this having on our reputation across EMEA and beyond?  I know this is something you care about… </a:t>
            </a:r>
            <a:endParaRPr sz="2400" i="1" dirty="0">
              <a:solidFill>
                <a:srgbClr val="003375"/>
              </a:solidFill>
            </a:endParaRPr>
          </a:p>
          <a:p>
            <a:pPr marL="342900" marR="0" lvl="0" indent="-342900" algn="l" rtl="0">
              <a:lnSpc>
                <a:spcPct val="100000"/>
              </a:lnSpc>
              <a:spcBef>
                <a:spcPts val="1200"/>
              </a:spcBef>
              <a:spcAft>
                <a:spcPts val="0"/>
              </a:spcAft>
              <a:buClr>
                <a:srgbClr val="003375"/>
              </a:buClr>
              <a:buSzPts val="2400"/>
              <a:buFont typeface="Noto Sans Symbols"/>
              <a:buChar char="▪"/>
            </a:pPr>
            <a:r>
              <a:rPr lang="en-GB" sz="2400" b="1" dirty="0">
                <a:solidFill>
                  <a:schemeClr val="accent1"/>
                </a:solidFill>
              </a:rPr>
              <a:t>D</a:t>
            </a:r>
            <a:r>
              <a:rPr lang="en-GB" sz="2400" dirty="0">
                <a:solidFill>
                  <a:srgbClr val="003375"/>
                </a:solidFill>
              </a:rPr>
              <a:t>ifference: </a:t>
            </a:r>
            <a:r>
              <a:rPr lang="en-GB" sz="2400" i="1" dirty="0">
                <a:solidFill>
                  <a:srgbClr val="003375"/>
                </a:solidFill>
              </a:rPr>
              <a:t>“What sectors should we focus on for the next quarter?” </a:t>
            </a:r>
          </a:p>
          <a:p>
            <a:pPr marL="457200" marR="0" lvl="0" indent="0" algn="l" rtl="0">
              <a:lnSpc>
                <a:spcPct val="100000"/>
              </a:lnSpc>
              <a:spcBef>
                <a:spcPts val="1200"/>
              </a:spcBef>
              <a:spcAft>
                <a:spcPts val="0"/>
              </a:spcAft>
              <a:buNone/>
            </a:pPr>
            <a:endParaRPr sz="2400" i="1" dirty="0">
              <a:solidFill>
                <a:srgbClr val="003375"/>
              </a:solidFil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rgbClr val="1E1E1E"/>
              </a:solidFill>
              <a:latin typeface="Arial"/>
              <a:ea typeface="Arial"/>
              <a:cs typeface="Arial"/>
              <a:sym typeface="Arial"/>
            </a:endParaRPr>
          </a:p>
        </p:txBody>
      </p:sp>
    </p:spTree>
    <p:extLst>
      <p:ext uri="{BB962C8B-B14F-4D97-AF65-F5344CB8AC3E}">
        <p14:creationId xmlns:p14="http://schemas.microsoft.com/office/powerpoint/2010/main" val="291556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41D4-514E-004A-3C09-97768677EB25}"/>
              </a:ext>
            </a:extLst>
          </p:cNvPr>
          <p:cNvSpPr>
            <a:spLocks noGrp="1"/>
          </p:cNvSpPr>
          <p:nvPr>
            <p:ph type="title"/>
          </p:nvPr>
        </p:nvSpPr>
        <p:spPr>
          <a:xfrm>
            <a:off x="1197864" y="2967356"/>
            <a:ext cx="9308592" cy="923289"/>
          </a:xfrm>
        </p:spPr>
        <p:txBody>
          <a:bodyPr/>
          <a:lstStyle/>
          <a:p>
            <a:r>
              <a:rPr lang="en-GB" dirty="0"/>
              <a:t>Scenario 2</a:t>
            </a:r>
          </a:p>
        </p:txBody>
      </p:sp>
    </p:spTree>
    <p:extLst>
      <p:ext uri="{BB962C8B-B14F-4D97-AF65-F5344CB8AC3E}">
        <p14:creationId xmlns:p14="http://schemas.microsoft.com/office/powerpoint/2010/main" val="779407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41D4-514E-004A-3C09-97768677EB25}"/>
              </a:ext>
            </a:extLst>
          </p:cNvPr>
          <p:cNvSpPr>
            <a:spLocks noGrp="1"/>
          </p:cNvSpPr>
          <p:nvPr>
            <p:ph type="title"/>
          </p:nvPr>
        </p:nvSpPr>
        <p:spPr>
          <a:xfrm>
            <a:off x="1197864" y="2967356"/>
            <a:ext cx="9308592" cy="923289"/>
          </a:xfrm>
        </p:spPr>
        <p:txBody>
          <a:bodyPr/>
          <a:lstStyle/>
          <a:p>
            <a:r>
              <a:rPr lang="en-GB" dirty="0"/>
              <a:t>Polls</a:t>
            </a:r>
          </a:p>
        </p:txBody>
      </p:sp>
    </p:spTree>
    <p:extLst>
      <p:ext uri="{BB962C8B-B14F-4D97-AF65-F5344CB8AC3E}">
        <p14:creationId xmlns:p14="http://schemas.microsoft.com/office/powerpoint/2010/main" val="2637376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349A-7094-D9AB-C441-64725C9EEF0D}"/>
              </a:ext>
            </a:extLst>
          </p:cNvPr>
          <p:cNvSpPr>
            <a:spLocks noGrp="1"/>
          </p:cNvSpPr>
          <p:nvPr>
            <p:ph type="title"/>
          </p:nvPr>
        </p:nvSpPr>
        <p:spPr/>
        <p:txBody>
          <a:bodyPr>
            <a:normAutofit fontScale="90000"/>
          </a:bodyPr>
          <a:lstStyle/>
          <a:p>
            <a:r>
              <a:rPr lang="en-GB" dirty="0"/>
              <a:t>What are the top 3 things that make a conversation unhealthy or challenging? </a:t>
            </a:r>
          </a:p>
        </p:txBody>
      </p:sp>
      <p:pic>
        <p:nvPicPr>
          <p:cNvPr id="4" name="Picture 3" descr="Chart, bar chart&#10;&#10;Description automatically generated">
            <a:extLst>
              <a:ext uri="{FF2B5EF4-FFF2-40B4-BE49-F238E27FC236}">
                <a16:creationId xmlns:a16="http://schemas.microsoft.com/office/drawing/2014/main" id="{EEA73304-0510-F0B2-52BA-B64397491504}"/>
              </a:ext>
            </a:extLst>
          </p:cNvPr>
          <p:cNvPicPr>
            <a:picLocks noChangeAspect="1"/>
          </p:cNvPicPr>
          <p:nvPr/>
        </p:nvPicPr>
        <p:blipFill>
          <a:blip r:embed="rId2"/>
          <a:stretch>
            <a:fillRect/>
          </a:stretch>
        </p:blipFill>
        <p:spPr>
          <a:xfrm>
            <a:off x="4135921" y="2181945"/>
            <a:ext cx="7738028" cy="3127699"/>
          </a:xfrm>
          <a:prstGeom prst="rect">
            <a:avLst/>
          </a:prstGeom>
        </p:spPr>
      </p:pic>
      <p:sp>
        <p:nvSpPr>
          <p:cNvPr id="5" name="TextBox 4">
            <a:extLst>
              <a:ext uri="{FF2B5EF4-FFF2-40B4-BE49-F238E27FC236}">
                <a16:creationId xmlns:a16="http://schemas.microsoft.com/office/drawing/2014/main" id="{55871EFB-1A06-53E3-1CDC-63D0374D5AB5}"/>
              </a:ext>
            </a:extLst>
          </p:cNvPr>
          <p:cNvSpPr txBox="1"/>
          <p:nvPr/>
        </p:nvSpPr>
        <p:spPr>
          <a:xfrm>
            <a:off x="612648" y="2623930"/>
            <a:ext cx="3523273" cy="1881925"/>
          </a:xfrm>
          <a:prstGeom prst="rect">
            <a:avLst/>
          </a:prstGeom>
          <a:noFill/>
        </p:spPr>
        <p:txBody>
          <a:bodyPr wrap="square" rtlCol="0">
            <a:spAutoFit/>
          </a:bodyPr>
          <a:lstStyle/>
          <a:p>
            <a:pPr marL="342900" indent="-342900">
              <a:lnSpc>
                <a:spcPct val="150000"/>
              </a:lnSpc>
              <a:buFont typeface="+mj-lt"/>
              <a:buAutoNum type="arabicPeriod"/>
            </a:pPr>
            <a:r>
              <a:rPr lang="en-GB" sz="2000" dirty="0">
                <a:solidFill>
                  <a:schemeClr val="accent3"/>
                </a:solidFill>
              </a:rPr>
              <a:t>Not listening </a:t>
            </a:r>
          </a:p>
          <a:p>
            <a:pPr marL="342900" indent="-342900">
              <a:lnSpc>
                <a:spcPct val="150000"/>
              </a:lnSpc>
              <a:buFont typeface="+mj-lt"/>
              <a:buAutoNum type="arabicPeriod"/>
            </a:pPr>
            <a:r>
              <a:rPr lang="en-GB" sz="2000" dirty="0">
                <a:solidFill>
                  <a:schemeClr val="accent3"/>
                </a:solidFill>
              </a:rPr>
              <a:t>One person dominating</a:t>
            </a:r>
          </a:p>
          <a:p>
            <a:pPr marL="342900" indent="-342900">
              <a:lnSpc>
                <a:spcPct val="150000"/>
              </a:lnSpc>
              <a:buFont typeface="+mj-lt"/>
              <a:buAutoNum type="arabicPeriod"/>
            </a:pPr>
            <a:r>
              <a:rPr lang="en-GB" sz="2000" dirty="0">
                <a:solidFill>
                  <a:schemeClr val="accent3"/>
                </a:solidFill>
              </a:rPr>
              <a:t>Making assumption </a:t>
            </a:r>
          </a:p>
          <a:p>
            <a:pPr marL="342900" indent="-342900">
              <a:lnSpc>
                <a:spcPct val="150000"/>
              </a:lnSpc>
              <a:buFont typeface="+mj-lt"/>
              <a:buAutoNum type="arabicPeriod"/>
            </a:pPr>
            <a:r>
              <a:rPr lang="en-GB" sz="2000" dirty="0">
                <a:solidFill>
                  <a:schemeClr val="accent3"/>
                </a:solidFill>
              </a:rPr>
              <a:t>Holding prejudices</a:t>
            </a:r>
          </a:p>
        </p:txBody>
      </p:sp>
    </p:spTree>
    <p:extLst>
      <p:ext uri="{BB962C8B-B14F-4D97-AF65-F5344CB8AC3E}">
        <p14:creationId xmlns:p14="http://schemas.microsoft.com/office/powerpoint/2010/main" val="1367729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6"/>
          <p:cNvSpPr txBox="1">
            <a:spLocks noGrp="1"/>
          </p:cNvSpPr>
          <p:nvPr>
            <p:ph type="title"/>
          </p:nvPr>
        </p:nvSpPr>
        <p:spPr>
          <a:xfrm>
            <a:off x="612648" y="344422"/>
            <a:ext cx="10744200" cy="507831"/>
          </a:xfrm>
        </p:spPr>
        <p:txBody>
          <a:bodyPr spcFirstLastPara="1" wrap="square" lIns="0" tIns="45700" rIns="0" bIns="45700" anchor="t" anchorCtr="0">
            <a:normAutofit/>
          </a:bodyPr>
          <a:lstStyle/>
          <a:p>
            <a:pPr marL="0" lvl="0" indent="0"/>
            <a:r>
              <a:rPr lang="en-GB" b="1" i="0" u="none" strike="noStrike" cap="none"/>
              <a:t>Why healthy conversations matter</a:t>
            </a:r>
          </a:p>
        </p:txBody>
      </p:sp>
      <p:sp>
        <p:nvSpPr>
          <p:cNvPr id="2511" name="Text Placeholder 3">
            <a:extLst>
              <a:ext uri="{FF2B5EF4-FFF2-40B4-BE49-F238E27FC236}">
                <a16:creationId xmlns:a16="http://schemas.microsoft.com/office/drawing/2014/main" id="{6CFA8D23-8E19-E588-3041-C0C3CA211F6D}"/>
              </a:ext>
            </a:extLst>
          </p:cNvPr>
          <p:cNvSpPr>
            <a:spLocks noGrp="1"/>
          </p:cNvSpPr>
          <p:nvPr>
            <p:ph type="body" idx="1"/>
          </p:nvPr>
        </p:nvSpPr>
        <p:spPr>
          <a:xfrm>
            <a:off x="1218398" y="1893020"/>
            <a:ext cx="2788920" cy="2788920"/>
          </a:xfrm>
        </p:spPr>
        <p:txBody>
          <a:bodyPr wrap="square" anchor="ctr">
            <a:normAutofit/>
          </a:bodyPr>
          <a:lstStyle/>
          <a:p>
            <a:pPr marL="12700" lvl="0" indent="0">
              <a:spcAft>
                <a:spcPts val="600"/>
              </a:spcAft>
              <a:buClr>
                <a:schemeClr val="accent1"/>
              </a:buClr>
              <a:buSzPts val="2400"/>
            </a:pPr>
            <a:r>
              <a:rPr lang="en-GB" sz="1800" b="0" i="0" u="none" strike="noStrike" cap="none" dirty="0"/>
              <a:t>Grow trust when others see you tackling difficult situation</a:t>
            </a:r>
          </a:p>
        </p:txBody>
      </p:sp>
      <p:sp>
        <p:nvSpPr>
          <p:cNvPr id="2515" name="Text Placeholder 5">
            <a:extLst>
              <a:ext uri="{FF2B5EF4-FFF2-40B4-BE49-F238E27FC236}">
                <a16:creationId xmlns:a16="http://schemas.microsoft.com/office/drawing/2014/main" id="{9519ED7B-FB61-DFD7-C775-4C10F844C324}"/>
              </a:ext>
            </a:extLst>
          </p:cNvPr>
          <p:cNvSpPr>
            <a:spLocks noGrp="1"/>
          </p:cNvSpPr>
          <p:nvPr>
            <p:ph type="body" idx="3"/>
          </p:nvPr>
        </p:nvSpPr>
        <p:spPr>
          <a:xfrm>
            <a:off x="4701540" y="1893020"/>
            <a:ext cx="2788920" cy="2788920"/>
          </a:xfrm>
        </p:spPr>
        <p:txBody>
          <a:bodyPr wrap="square" anchor="ctr">
            <a:normAutofit/>
          </a:bodyPr>
          <a:lstStyle/>
          <a:p>
            <a:pPr marL="12700" indent="0">
              <a:spcAft>
                <a:spcPts val="600"/>
              </a:spcAft>
            </a:pPr>
            <a:r>
              <a:rPr lang="en-GB" sz="2000" b="0" i="0" u="none" strike="noStrike" cap="none" dirty="0"/>
              <a:t>Build your confidence and that of your stakeholders</a:t>
            </a:r>
          </a:p>
        </p:txBody>
      </p:sp>
      <p:sp>
        <p:nvSpPr>
          <p:cNvPr id="2513" name="Text Placeholder 4">
            <a:extLst>
              <a:ext uri="{FF2B5EF4-FFF2-40B4-BE49-F238E27FC236}">
                <a16:creationId xmlns:a16="http://schemas.microsoft.com/office/drawing/2014/main" id="{49A18629-9204-DD2F-DBE6-B7968437752A}"/>
              </a:ext>
            </a:extLst>
          </p:cNvPr>
          <p:cNvSpPr>
            <a:spLocks noGrp="1"/>
          </p:cNvSpPr>
          <p:nvPr>
            <p:ph type="body" idx="4"/>
          </p:nvPr>
        </p:nvSpPr>
        <p:spPr>
          <a:xfrm>
            <a:off x="8184682" y="1893020"/>
            <a:ext cx="2788920" cy="2788920"/>
          </a:xfrm>
        </p:spPr>
        <p:txBody>
          <a:bodyPr wrap="square" anchor="ctr">
            <a:normAutofit/>
          </a:bodyPr>
          <a:lstStyle/>
          <a:p>
            <a:pPr marL="12700" lvl="0" indent="0">
              <a:spcAft>
                <a:spcPts val="600"/>
              </a:spcAft>
              <a:buClr>
                <a:schemeClr val="accent1"/>
              </a:buClr>
              <a:buSzPts val="2400"/>
            </a:pPr>
            <a:r>
              <a:rPr lang="en-GB" sz="2000" b="0" i="0" u="none" strike="noStrike" cap="none" dirty="0"/>
              <a:t>Develop your ability to help others achieve your potential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pic>
        <p:nvPicPr>
          <p:cNvPr id="2447" name="Google Shape;2447;p1"/>
          <p:cNvPicPr preferRelativeResize="0"/>
          <p:nvPr/>
        </p:nvPicPr>
        <p:blipFill>
          <a:blip r:embed="rId3">
            <a:alphaModFix/>
          </a:blip>
          <a:stretch>
            <a:fillRect/>
          </a:stretch>
        </p:blipFill>
        <p:spPr>
          <a:xfrm>
            <a:off x="8313" y="-8313"/>
            <a:ext cx="12192000" cy="6858000"/>
          </a:xfrm>
          <a:prstGeom prst="rect">
            <a:avLst/>
          </a:prstGeom>
          <a:noFill/>
          <a:ln>
            <a:noFill/>
          </a:ln>
        </p:spPr>
      </p:pic>
      <p:sp>
        <p:nvSpPr>
          <p:cNvPr id="2448" name="Google Shape;2448;p1"/>
          <p:cNvSpPr txBox="1">
            <a:spLocks noGrp="1"/>
          </p:cNvSpPr>
          <p:nvPr>
            <p:ph type="ctrTitle"/>
          </p:nvPr>
        </p:nvSpPr>
        <p:spPr>
          <a:xfrm>
            <a:off x="1194996" y="1393373"/>
            <a:ext cx="9144000" cy="32538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lt1"/>
              </a:buClr>
              <a:buSzPts val="6000"/>
              <a:buFont typeface="Arial"/>
              <a:buNone/>
            </a:pPr>
            <a:r>
              <a:rPr lang="en-GB"/>
              <a:t>Having Healthy Conversations</a:t>
            </a:r>
            <a:endParaRPr/>
          </a:p>
        </p:txBody>
      </p:sp>
      <p:sp>
        <p:nvSpPr>
          <p:cNvPr id="2449" name="Google Shape;2449;p1"/>
          <p:cNvSpPr txBox="1">
            <a:spLocks noGrp="1"/>
          </p:cNvSpPr>
          <p:nvPr>
            <p:ph type="subTitle" idx="1"/>
          </p:nvPr>
        </p:nvSpPr>
        <p:spPr>
          <a:xfrm>
            <a:off x="1194996" y="5170715"/>
            <a:ext cx="9144000" cy="772886"/>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1800"/>
              <a:buNone/>
            </a:pPr>
            <a:endParaRPr dirty="0"/>
          </a:p>
          <a:p>
            <a:pPr marL="0" lvl="0" indent="0" algn="l" rtl="0">
              <a:lnSpc>
                <a:spcPct val="90000"/>
              </a:lnSpc>
              <a:spcBef>
                <a:spcPts val="0"/>
              </a:spcBef>
              <a:spcAft>
                <a:spcPts val="0"/>
              </a:spcAft>
              <a:buSzPts val="1800"/>
              <a:buNone/>
            </a:pPr>
            <a:endParaRPr dirty="0"/>
          </a:p>
          <a:p>
            <a:pPr marL="0" lvl="0" indent="0" algn="l" rtl="0">
              <a:lnSpc>
                <a:spcPct val="90000"/>
              </a:lnSpc>
              <a:spcBef>
                <a:spcPts val="0"/>
              </a:spcBef>
              <a:spcAft>
                <a:spcPts val="0"/>
              </a:spcAft>
              <a:buSzPts val="1800"/>
              <a:buNone/>
            </a:pPr>
            <a:endParaRPr cap="none" dirty="0"/>
          </a:p>
        </p:txBody>
      </p:sp>
      <p:cxnSp>
        <p:nvCxnSpPr>
          <p:cNvPr id="2450" name="Google Shape;2450;p1"/>
          <p:cNvCxnSpPr/>
          <p:nvPr/>
        </p:nvCxnSpPr>
        <p:spPr>
          <a:xfrm>
            <a:off x="1194996" y="4941455"/>
            <a:ext cx="5612204" cy="0"/>
          </a:xfrm>
          <a:prstGeom prst="straightConnector1">
            <a:avLst/>
          </a:prstGeom>
          <a:noFill/>
          <a:ln w="57150" cap="flat" cmpd="sng">
            <a:solidFill>
              <a:schemeClr val="accent1"/>
            </a:solidFill>
            <a:prstDash val="solid"/>
            <a:miter lim="800000"/>
            <a:headEnd type="none" w="sm" len="sm"/>
            <a:tailEnd type="none" w="sm" len="sm"/>
          </a:ln>
        </p:spPr>
      </p:cxnSp>
      <p:pic>
        <p:nvPicPr>
          <p:cNvPr id="2452" name="Google Shape;2452;p1"/>
          <p:cNvPicPr preferRelativeResize="0"/>
          <p:nvPr/>
        </p:nvPicPr>
        <p:blipFill>
          <a:blip r:embed="rId4">
            <a:alphaModFix/>
          </a:blip>
          <a:stretch>
            <a:fillRect/>
          </a:stretch>
        </p:blipFill>
        <p:spPr>
          <a:xfrm>
            <a:off x="10761350" y="408625"/>
            <a:ext cx="1039852" cy="1039852"/>
          </a:xfrm>
          <a:prstGeom prst="rect">
            <a:avLst/>
          </a:prstGeom>
          <a:noFill/>
          <a:ln>
            <a:noFill/>
          </a:ln>
        </p:spPr>
      </p:pic>
    </p:spTree>
    <p:extLst>
      <p:ext uri="{BB962C8B-B14F-4D97-AF65-F5344CB8AC3E}">
        <p14:creationId xmlns:p14="http://schemas.microsoft.com/office/powerpoint/2010/main" val="75626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41"/>
        <p:cNvGrpSpPr/>
        <p:nvPr/>
      </p:nvGrpSpPr>
      <p:grpSpPr>
        <a:xfrm>
          <a:off x="0" y="0"/>
          <a:ext cx="0" cy="0"/>
          <a:chOff x="0" y="0"/>
          <a:chExt cx="0" cy="0"/>
        </a:xfrm>
      </p:grpSpPr>
      <p:sp>
        <p:nvSpPr>
          <p:cNvPr id="2642" name="Google Shape;2642;g13990fa4d4f_0_77"/>
          <p:cNvSpPr txBox="1">
            <a:spLocks noGrp="1"/>
          </p:cNvSpPr>
          <p:nvPr>
            <p:ph type="title"/>
          </p:nvPr>
        </p:nvSpPr>
        <p:spPr>
          <a:xfrm>
            <a:off x="593794" y="344422"/>
            <a:ext cx="10741200" cy="507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Information filters</a:t>
            </a:r>
            <a:endParaRPr/>
          </a:p>
        </p:txBody>
      </p:sp>
      <p:sp>
        <p:nvSpPr>
          <p:cNvPr id="2643" name="Google Shape;2643;g13990fa4d4f_0_77"/>
          <p:cNvSpPr/>
          <p:nvPr/>
        </p:nvSpPr>
        <p:spPr>
          <a:xfrm>
            <a:off x="593801" y="1465458"/>
            <a:ext cx="9606000" cy="42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None/>
            </a:pPr>
            <a:r>
              <a:rPr lang="en-GB" sz="2400" b="1">
                <a:solidFill>
                  <a:srgbClr val="003375"/>
                </a:solidFill>
              </a:rPr>
              <a:t>Moving towards/away from:</a:t>
            </a:r>
            <a:endParaRPr sz="2400" b="1">
              <a:solidFill>
                <a:srgbClr val="003375"/>
              </a:solidFill>
            </a:endParaRPr>
          </a:p>
          <a:p>
            <a:pPr marL="457200" marR="0" lvl="0" indent="-381000" algn="l" rtl="0">
              <a:lnSpc>
                <a:spcPct val="100000"/>
              </a:lnSpc>
              <a:spcBef>
                <a:spcPts val="1400"/>
              </a:spcBef>
              <a:spcAft>
                <a:spcPts val="0"/>
              </a:spcAft>
              <a:buClr>
                <a:srgbClr val="003375"/>
              </a:buClr>
              <a:buSzPts val="2400"/>
              <a:buChar char="●"/>
            </a:pPr>
            <a:r>
              <a:rPr lang="en-GB" sz="2400">
                <a:solidFill>
                  <a:schemeClr val="accent1"/>
                </a:solidFill>
              </a:rPr>
              <a:t>Moving away: </a:t>
            </a:r>
            <a:r>
              <a:rPr lang="en-GB" sz="2400">
                <a:solidFill>
                  <a:srgbClr val="003375"/>
                </a:solidFill>
              </a:rPr>
              <a:t>you are motivated by the need to avoid unpleasant experiences.</a:t>
            </a:r>
            <a:endParaRPr sz="2400">
              <a:solidFill>
                <a:srgbClr val="003375"/>
              </a:solidFill>
            </a:endParaRPr>
          </a:p>
          <a:p>
            <a:pPr marL="457200" marR="0" lvl="0" indent="-381000" algn="l" rtl="0">
              <a:lnSpc>
                <a:spcPct val="100000"/>
              </a:lnSpc>
              <a:spcBef>
                <a:spcPts val="0"/>
              </a:spcBef>
              <a:spcAft>
                <a:spcPts val="0"/>
              </a:spcAft>
              <a:buClr>
                <a:srgbClr val="003375"/>
              </a:buClr>
              <a:buSzPts val="2400"/>
              <a:buChar char="●"/>
            </a:pPr>
            <a:r>
              <a:rPr lang="en-GB" sz="2400">
                <a:solidFill>
                  <a:schemeClr val="accent1"/>
                </a:solidFill>
              </a:rPr>
              <a:t>Moving towards:</a:t>
            </a:r>
            <a:r>
              <a:rPr lang="en-GB" sz="2400">
                <a:solidFill>
                  <a:srgbClr val="003375"/>
                </a:solidFill>
              </a:rPr>
              <a:t> you are motivated by achieving what attracts you - you “move towards” it.</a:t>
            </a:r>
            <a:endParaRPr sz="2400">
              <a:solidFill>
                <a:srgbClr val="003375"/>
              </a:solidFill>
            </a:endParaRPr>
          </a:p>
          <a:p>
            <a:pPr marL="0" marR="0" lvl="0" indent="0" algn="l" rtl="0">
              <a:lnSpc>
                <a:spcPct val="100000"/>
              </a:lnSpc>
              <a:spcBef>
                <a:spcPts val="1400"/>
              </a:spcBef>
              <a:spcAft>
                <a:spcPts val="0"/>
              </a:spcAft>
              <a:buNone/>
            </a:pPr>
            <a:r>
              <a:rPr lang="en-GB" sz="2400" b="1">
                <a:solidFill>
                  <a:srgbClr val="003375"/>
                </a:solidFill>
              </a:rPr>
              <a:t>Internal/external:</a:t>
            </a:r>
            <a:endParaRPr sz="2400" b="1">
              <a:solidFill>
                <a:srgbClr val="003375"/>
              </a:solidFill>
            </a:endParaRPr>
          </a:p>
          <a:p>
            <a:pPr marL="457200" marR="0" lvl="0" indent="-381000" algn="l" rtl="0">
              <a:lnSpc>
                <a:spcPct val="100000"/>
              </a:lnSpc>
              <a:spcBef>
                <a:spcPts val="1400"/>
              </a:spcBef>
              <a:spcAft>
                <a:spcPts val="0"/>
              </a:spcAft>
              <a:buClr>
                <a:srgbClr val="003375"/>
              </a:buClr>
              <a:buSzPts val="2400"/>
              <a:buChar char="●"/>
            </a:pPr>
            <a:r>
              <a:rPr lang="en-GB" sz="2400">
                <a:solidFill>
                  <a:schemeClr val="accent1"/>
                </a:solidFill>
              </a:rPr>
              <a:t>Internal:</a:t>
            </a:r>
            <a:r>
              <a:rPr lang="en-GB" sz="2400">
                <a:solidFill>
                  <a:srgbClr val="003375"/>
                </a:solidFill>
              </a:rPr>
              <a:t> you like to decide what is right for you, without anyone telling you. You base your decisions on your own judgment.</a:t>
            </a:r>
            <a:endParaRPr sz="2400">
              <a:solidFill>
                <a:srgbClr val="003375"/>
              </a:solidFill>
            </a:endParaRPr>
          </a:p>
          <a:p>
            <a:pPr marL="457200" marR="0" lvl="0" indent="-381000" algn="l" rtl="0">
              <a:lnSpc>
                <a:spcPct val="100000"/>
              </a:lnSpc>
              <a:spcBef>
                <a:spcPts val="0"/>
              </a:spcBef>
              <a:spcAft>
                <a:spcPts val="0"/>
              </a:spcAft>
              <a:buClr>
                <a:srgbClr val="003375"/>
              </a:buClr>
              <a:buSzPts val="2400"/>
              <a:buChar char="●"/>
            </a:pPr>
            <a:r>
              <a:rPr lang="en-GB" sz="2400">
                <a:solidFill>
                  <a:schemeClr val="accent1"/>
                </a:solidFill>
              </a:rPr>
              <a:t>External:</a:t>
            </a:r>
            <a:r>
              <a:rPr lang="en-GB" sz="2400">
                <a:solidFill>
                  <a:srgbClr val="003375"/>
                </a:solidFill>
              </a:rPr>
              <a:t> you like to know what others say and think. You consider other’s views before reaching conclusions.</a:t>
            </a:r>
            <a:endParaRPr sz="2400">
              <a:solidFill>
                <a:srgbClr val="00337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g13990fa4d4f_0_82"/>
          <p:cNvSpPr txBox="1">
            <a:spLocks noGrp="1"/>
          </p:cNvSpPr>
          <p:nvPr>
            <p:ph type="title"/>
          </p:nvPr>
        </p:nvSpPr>
        <p:spPr>
          <a:xfrm>
            <a:off x="593794" y="344422"/>
            <a:ext cx="10741200" cy="507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Information filters continued</a:t>
            </a:r>
            <a:endParaRPr/>
          </a:p>
        </p:txBody>
      </p:sp>
      <p:sp>
        <p:nvSpPr>
          <p:cNvPr id="2649" name="Google Shape;2649;g13990fa4d4f_0_82"/>
          <p:cNvSpPr/>
          <p:nvPr/>
        </p:nvSpPr>
        <p:spPr>
          <a:xfrm>
            <a:off x="593800" y="1221225"/>
            <a:ext cx="10973100" cy="42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None/>
            </a:pPr>
            <a:r>
              <a:rPr lang="en-GB" sz="2400" b="1">
                <a:solidFill>
                  <a:srgbClr val="003375"/>
                </a:solidFill>
              </a:rPr>
              <a:t>Orientation in-time/through-time:</a:t>
            </a:r>
            <a:endParaRPr sz="2400" b="1">
              <a:solidFill>
                <a:srgbClr val="003375"/>
              </a:solidFill>
            </a:endParaRPr>
          </a:p>
          <a:p>
            <a:pPr marL="457200" marR="0" lvl="0" indent="-381000" algn="l" rtl="0">
              <a:lnSpc>
                <a:spcPct val="100000"/>
              </a:lnSpc>
              <a:spcBef>
                <a:spcPts val="1400"/>
              </a:spcBef>
              <a:spcAft>
                <a:spcPts val="0"/>
              </a:spcAft>
              <a:buClr>
                <a:srgbClr val="003375"/>
              </a:buClr>
              <a:buSzPts val="2400"/>
              <a:buChar char="●"/>
            </a:pPr>
            <a:r>
              <a:rPr lang="en-GB" sz="2400">
                <a:solidFill>
                  <a:schemeClr val="accent1"/>
                </a:solidFill>
              </a:rPr>
              <a:t>In-time: </a:t>
            </a:r>
            <a:r>
              <a:rPr lang="en-GB" sz="2400">
                <a:solidFill>
                  <a:schemeClr val="accent3"/>
                </a:solidFill>
              </a:rPr>
              <a:t>you live “in the moment. Because you get so immersed in the present moment you can lose sense of time. Planning ahead may be difficult for you</a:t>
            </a:r>
            <a:endParaRPr sz="2400">
              <a:solidFill>
                <a:schemeClr val="accent3"/>
              </a:solidFill>
            </a:endParaRPr>
          </a:p>
          <a:p>
            <a:pPr marL="457200" marR="0" lvl="0" indent="-381000" algn="l" rtl="0">
              <a:lnSpc>
                <a:spcPct val="100000"/>
              </a:lnSpc>
              <a:spcBef>
                <a:spcPts val="0"/>
              </a:spcBef>
              <a:spcAft>
                <a:spcPts val="0"/>
              </a:spcAft>
              <a:buClr>
                <a:srgbClr val="003375"/>
              </a:buClr>
              <a:buSzPts val="2400"/>
              <a:buChar char="●"/>
            </a:pPr>
            <a:r>
              <a:rPr lang="en-GB" sz="2400">
                <a:solidFill>
                  <a:schemeClr val="accent1"/>
                </a:solidFill>
              </a:rPr>
              <a:t>Through-time: </a:t>
            </a:r>
            <a:r>
              <a:rPr lang="en-GB" sz="2400">
                <a:solidFill>
                  <a:schemeClr val="accent3"/>
                </a:solidFill>
              </a:rPr>
              <a:t>It is easy for you to review, plan and organise. You don’t get overwhelmed by the here-and-now detail, but you can find it hard to “get into things because you are so future-oriented”</a:t>
            </a:r>
            <a:endParaRPr sz="2400">
              <a:solidFill>
                <a:schemeClr val="accent3"/>
              </a:solidFill>
            </a:endParaRPr>
          </a:p>
          <a:p>
            <a:pPr marL="0" marR="0" lvl="0" indent="0" algn="l" rtl="0">
              <a:lnSpc>
                <a:spcPct val="100000"/>
              </a:lnSpc>
              <a:spcBef>
                <a:spcPts val="1400"/>
              </a:spcBef>
              <a:spcAft>
                <a:spcPts val="0"/>
              </a:spcAft>
              <a:buNone/>
            </a:pPr>
            <a:r>
              <a:rPr lang="en-GB" sz="2400" b="1">
                <a:solidFill>
                  <a:srgbClr val="003375"/>
                </a:solidFill>
              </a:rPr>
              <a:t>Preferred chunk size: small/large:</a:t>
            </a:r>
            <a:endParaRPr sz="2400" b="1">
              <a:solidFill>
                <a:srgbClr val="003375"/>
              </a:solidFill>
            </a:endParaRPr>
          </a:p>
          <a:p>
            <a:pPr marL="457200" marR="0" lvl="0" indent="-381000" algn="l" rtl="0">
              <a:lnSpc>
                <a:spcPct val="100000"/>
              </a:lnSpc>
              <a:spcBef>
                <a:spcPts val="1400"/>
              </a:spcBef>
              <a:spcAft>
                <a:spcPts val="0"/>
              </a:spcAft>
              <a:buClr>
                <a:srgbClr val="003375"/>
              </a:buClr>
              <a:buSzPts val="2400"/>
              <a:buChar char="●"/>
            </a:pPr>
            <a:r>
              <a:rPr lang="en-GB" sz="2400">
                <a:solidFill>
                  <a:schemeClr val="accent1"/>
                </a:solidFill>
              </a:rPr>
              <a:t>Small chunk: </a:t>
            </a:r>
            <a:r>
              <a:rPr lang="en-GB" sz="2400">
                <a:solidFill>
                  <a:schemeClr val="accent3"/>
                </a:solidFill>
              </a:rPr>
              <a:t>you are good at noticing, handling and remembering detail. You may find it difficult to see the whole picture</a:t>
            </a:r>
            <a:endParaRPr sz="2400">
              <a:solidFill>
                <a:schemeClr val="accent3"/>
              </a:solidFill>
            </a:endParaRPr>
          </a:p>
          <a:p>
            <a:pPr marL="457200" marR="0" lvl="0" indent="-381000" algn="l" rtl="0">
              <a:lnSpc>
                <a:spcPct val="100000"/>
              </a:lnSpc>
              <a:spcBef>
                <a:spcPts val="0"/>
              </a:spcBef>
              <a:spcAft>
                <a:spcPts val="0"/>
              </a:spcAft>
              <a:buClr>
                <a:srgbClr val="003375"/>
              </a:buClr>
              <a:buSzPts val="2400"/>
              <a:buChar char="●"/>
            </a:pPr>
            <a:r>
              <a:rPr lang="en-GB" sz="2400">
                <a:solidFill>
                  <a:schemeClr val="accent1"/>
                </a:solidFill>
              </a:rPr>
              <a:t>Large chunk: </a:t>
            </a:r>
            <a:r>
              <a:rPr lang="en-GB" sz="2400">
                <a:solidFill>
                  <a:schemeClr val="accent3"/>
                </a:solidFill>
              </a:rPr>
              <a:t>you are great at vision and planning. You may get impatient with the detail necessary to make your plans work</a:t>
            </a:r>
            <a:endParaRPr sz="2400">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3"/>
        <p:cNvGrpSpPr/>
        <p:nvPr/>
      </p:nvGrpSpPr>
      <p:grpSpPr>
        <a:xfrm>
          <a:off x="0" y="0"/>
          <a:ext cx="0" cy="0"/>
          <a:chOff x="0" y="0"/>
          <a:chExt cx="0" cy="0"/>
        </a:xfrm>
      </p:grpSpPr>
      <p:sp>
        <p:nvSpPr>
          <p:cNvPr id="2654" name="Google Shape;2654;g139a155a126_3_5"/>
          <p:cNvSpPr txBox="1">
            <a:spLocks noGrp="1"/>
          </p:cNvSpPr>
          <p:nvPr>
            <p:ph type="title"/>
          </p:nvPr>
        </p:nvSpPr>
        <p:spPr>
          <a:xfrm>
            <a:off x="725424" y="417017"/>
            <a:ext cx="10741200" cy="53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Developing Cultural Intelligence</a:t>
            </a:r>
            <a:endParaRPr/>
          </a:p>
        </p:txBody>
      </p:sp>
      <p:sp>
        <p:nvSpPr>
          <p:cNvPr id="2655" name="Google Shape;2655;g139a155a126_3_5"/>
          <p:cNvSpPr txBox="1"/>
          <p:nvPr/>
        </p:nvSpPr>
        <p:spPr>
          <a:xfrm>
            <a:off x="725424" y="1539837"/>
            <a:ext cx="10824300" cy="47715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2060"/>
              </a:buClr>
              <a:buSzPts val="2400"/>
              <a:buFont typeface="Arial"/>
              <a:buNone/>
            </a:pPr>
            <a:r>
              <a:rPr lang="en-GB" sz="2400">
                <a:solidFill>
                  <a:srgbClr val="002060"/>
                </a:solidFill>
              </a:rPr>
              <a:t>     </a:t>
            </a:r>
            <a:r>
              <a:rPr lang="en-GB" sz="2400" b="0" i="0" u="none" strike="noStrike" cap="none">
                <a:solidFill>
                  <a:srgbClr val="002060"/>
                </a:solidFill>
                <a:latin typeface="Arial"/>
                <a:ea typeface="Arial"/>
                <a:cs typeface="Arial"/>
                <a:sym typeface="Arial"/>
              </a:rPr>
              <a:t>To work effectively with different cultures: </a:t>
            </a:r>
            <a:endParaRPr/>
          </a:p>
          <a:p>
            <a:pPr marL="457200" marR="0" lvl="0" indent="-457200" algn="l" rtl="0">
              <a:lnSpc>
                <a:spcPct val="200000"/>
              </a:lnSpc>
              <a:spcBef>
                <a:spcPts val="1200"/>
              </a:spcBef>
              <a:spcAft>
                <a:spcPts val="0"/>
              </a:spcAft>
              <a:buClr>
                <a:schemeClr val="lt1"/>
              </a:buClr>
              <a:buSzPts val="2400"/>
              <a:buFont typeface="Helvetica Neue"/>
              <a:buAutoNum type="arabicPeriod"/>
            </a:pPr>
            <a:r>
              <a:rPr lang="en-GB" sz="2400" b="1" i="0" u="none" strike="noStrike" cap="none">
                <a:solidFill>
                  <a:schemeClr val="lt1"/>
                </a:solidFill>
                <a:highlight>
                  <a:srgbClr val="EA5F16"/>
                </a:highlight>
                <a:latin typeface="Arial"/>
                <a:ea typeface="Arial"/>
                <a:cs typeface="Arial"/>
                <a:sym typeface="Arial"/>
              </a:rPr>
              <a:t>Map</a:t>
            </a:r>
            <a:r>
              <a:rPr lang="en-GB" sz="2400" b="1" i="0" u="none" strike="noStrike" cap="none">
                <a:solidFill>
                  <a:schemeClr val="accent1"/>
                </a:solidFill>
                <a:latin typeface="Arial"/>
                <a:ea typeface="Arial"/>
                <a:cs typeface="Arial"/>
                <a:sym typeface="Arial"/>
              </a:rPr>
              <a:t> – do research:</a:t>
            </a:r>
            <a:r>
              <a:rPr lang="en-GB" sz="2400" b="0" i="0" u="none" strike="noStrike" cap="none">
                <a:solidFill>
                  <a:schemeClr val="accent3"/>
                </a:solidFill>
                <a:latin typeface="Arial"/>
                <a:ea typeface="Arial"/>
                <a:cs typeface="Arial"/>
                <a:sym typeface="Arial"/>
              </a:rPr>
              <a:t> Appreciate </a:t>
            </a:r>
            <a:r>
              <a:rPr lang="en-GB" sz="2400" b="0" i="0" u="none" strike="noStrike" cap="none">
                <a:solidFill>
                  <a:srgbClr val="002060"/>
                </a:solidFill>
                <a:latin typeface="Arial"/>
                <a:ea typeface="Arial"/>
                <a:cs typeface="Arial"/>
                <a:sym typeface="Arial"/>
              </a:rPr>
              <a:t>that different cultures operate differently</a:t>
            </a:r>
            <a:endParaRPr sz="2400" b="1" i="0" u="none" strike="noStrike" cap="none">
              <a:solidFill>
                <a:schemeClr val="accent1"/>
              </a:solidFill>
              <a:latin typeface="Arial"/>
              <a:ea typeface="Arial"/>
              <a:cs typeface="Arial"/>
              <a:sym typeface="Arial"/>
            </a:endParaRPr>
          </a:p>
          <a:p>
            <a:pPr marL="457200" marR="0" lvl="0" indent="-457200" algn="l" rtl="0">
              <a:lnSpc>
                <a:spcPct val="200000"/>
              </a:lnSpc>
              <a:spcBef>
                <a:spcPts val="1200"/>
              </a:spcBef>
              <a:spcAft>
                <a:spcPts val="0"/>
              </a:spcAft>
              <a:buClr>
                <a:schemeClr val="lt1"/>
              </a:buClr>
              <a:buSzPts val="2400"/>
              <a:buFont typeface="Helvetica Neue"/>
              <a:buAutoNum type="arabicPeriod"/>
            </a:pPr>
            <a:r>
              <a:rPr lang="en-GB" sz="2400" b="1" i="0" u="none" strike="noStrike" cap="none">
                <a:solidFill>
                  <a:schemeClr val="lt1"/>
                </a:solidFill>
                <a:highlight>
                  <a:srgbClr val="EA5F16"/>
                </a:highlight>
                <a:latin typeface="Arial"/>
                <a:ea typeface="Arial"/>
                <a:cs typeface="Arial"/>
                <a:sym typeface="Arial"/>
              </a:rPr>
              <a:t>Bridge</a:t>
            </a:r>
            <a:r>
              <a:rPr lang="en-GB" sz="2400" b="1" i="0" u="none" strike="noStrike" cap="none">
                <a:solidFill>
                  <a:schemeClr val="accent1"/>
                </a:solidFill>
                <a:latin typeface="Arial"/>
                <a:ea typeface="Arial"/>
                <a:cs typeface="Arial"/>
                <a:sym typeface="Arial"/>
              </a:rPr>
              <a:t> – be curious: </a:t>
            </a:r>
            <a:r>
              <a:rPr lang="en-GB" sz="2400" b="0" i="0" u="none" strike="noStrike" cap="none">
                <a:solidFill>
                  <a:schemeClr val="accent3"/>
                </a:solidFill>
                <a:latin typeface="Arial"/>
                <a:ea typeface="Arial"/>
                <a:cs typeface="Arial"/>
                <a:sym typeface="Arial"/>
              </a:rPr>
              <a:t>Listen, ask questions and observe</a:t>
            </a:r>
            <a:endParaRPr/>
          </a:p>
          <a:p>
            <a:pPr marL="457200" marR="0" lvl="0" indent="-457200" algn="l" rtl="0">
              <a:lnSpc>
                <a:spcPct val="200000"/>
              </a:lnSpc>
              <a:spcBef>
                <a:spcPts val="1200"/>
              </a:spcBef>
              <a:spcAft>
                <a:spcPts val="0"/>
              </a:spcAft>
              <a:buClr>
                <a:schemeClr val="lt1"/>
              </a:buClr>
              <a:buSzPts val="2400"/>
              <a:buFont typeface="Helvetica Neue"/>
              <a:buAutoNum type="arabicPeriod"/>
            </a:pPr>
            <a:r>
              <a:rPr lang="en-GB" sz="2400" b="1" i="0" u="none" strike="noStrike" cap="none">
                <a:solidFill>
                  <a:schemeClr val="lt1"/>
                </a:solidFill>
                <a:highlight>
                  <a:srgbClr val="EA5F16"/>
                </a:highlight>
                <a:latin typeface="Arial"/>
                <a:ea typeface="Arial"/>
                <a:cs typeface="Arial"/>
                <a:sym typeface="Arial"/>
              </a:rPr>
              <a:t>Integrate</a:t>
            </a:r>
            <a:r>
              <a:rPr lang="en-GB" sz="2400" b="1" i="0" u="none" strike="noStrike" cap="none">
                <a:solidFill>
                  <a:schemeClr val="accent1"/>
                </a:solidFill>
                <a:latin typeface="Arial"/>
                <a:ea typeface="Arial"/>
                <a:cs typeface="Arial"/>
                <a:sym typeface="Arial"/>
              </a:rPr>
              <a:t> – develop skills: </a:t>
            </a:r>
            <a:r>
              <a:rPr lang="en-GB" sz="2400" b="0" i="0" u="none" strike="noStrike" cap="none">
                <a:solidFill>
                  <a:schemeClr val="accent3"/>
                </a:solidFill>
                <a:latin typeface="Arial"/>
                <a:ea typeface="Arial"/>
                <a:cs typeface="Arial"/>
                <a:sym typeface="Arial"/>
              </a:rPr>
              <a:t>Scrutini</a:t>
            </a:r>
            <a:r>
              <a:rPr lang="en-GB" sz="2400">
                <a:solidFill>
                  <a:schemeClr val="accent3"/>
                </a:solidFill>
              </a:rPr>
              <a:t>s</a:t>
            </a:r>
            <a:r>
              <a:rPr lang="en-GB" sz="2400" b="0" i="0" u="none" strike="noStrike" cap="none">
                <a:solidFill>
                  <a:schemeClr val="accent3"/>
                </a:solidFill>
                <a:latin typeface="Arial"/>
                <a:ea typeface="Arial"/>
                <a:cs typeface="Arial"/>
                <a:sym typeface="Arial"/>
              </a:rPr>
              <a:t>e </a:t>
            </a:r>
            <a:r>
              <a:rPr lang="en-GB" sz="2400" b="0" i="0" u="none" strike="noStrike" cap="none">
                <a:solidFill>
                  <a:srgbClr val="002060"/>
                </a:solidFill>
                <a:latin typeface="Arial"/>
                <a:ea typeface="Arial"/>
                <a:cs typeface="Arial"/>
                <a:sym typeface="Arial"/>
              </a:rPr>
              <a:t>your own thinking / assumptions.</a:t>
            </a:r>
            <a:endParaRPr sz="2400" b="0" i="0" u="none" strike="noStrike" cap="none">
              <a:solidFill>
                <a:srgbClr val="002060"/>
              </a:solidFill>
              <a:latin typeface="Arial"/>
              <a:ea typeface="Arial"/>
              <a:cs typeface="Arial"/>
              <a:sym typeface="Arial"/>
            </a:endParaRPr>
          </a:p>
          <a:p>
            <a:pPr marL="457200" lvl="0" indent="-381000" algn="l" rtl="0">
              <a:lnSpc>
                <a:spcPct val="200000"/>
              </a:lnSpc>
              <a:spcBef>
                <a:spcPts val="1200"/>
              </a:spcBef>
              <a:spcAft>
                <a:spcPts val="0"/>
              </a:spcAft>
              <a:buClr>
                <a:schemeClr val="lt1"/>
              </a:buClr>
              <a:buSzPts val="2400"/>
              <a:buFont typeface="Helvetica Neue"/>
              <a:buAutoNum type="arabicPeriod"/>
            </a:pPr>
            <a:r>
              <a:rPr lang="en-GB" sz="2400" b="1">
                <a:solidFill>
                  <a:schemeClr val="lt1"/>
                </a:solidFill>
                <a:highlight>
                  <a:schemeClr val="accent1"/>
                </a:highlight>
              </a:rPr>
              <a:t>Mindset</a:t>
            </a:r>
            <a:r>
              <a:rPr lang="en-GB" sz="2400" b="1">
                <a:solidFill>
                  <a:schemeClr val="accent1"/>
                </a:solidFill>
              </a:rPr>
              <a:t> – positive attitude: </a:t>
            </a:r>
            <a:r>
              <a:rPr lang="en-GB" sz="2400">
                <a:solidFill>
                  <a:schemeClr val="accent3"/>
                </a:solidFill>
              </a:rPr>
              <a:t>Be ready to learn</a:t>
            </a:r>
            <a:r>
              <a:rPr lang="en-GB" sz="2400">
                <a:solidFill>
                  <a:srgbClr val="002060"/>
                </a:solidFill>
              </a:rPr>
              <a:t>                         </a:t>
            </a:r>
            <a:r>
              <a:rPr lang="en-GB" sz="2400" b="0" i="0" u="none" strike="noStrike" cap="none">
                <a:solidFill>
                  <a:srgbClr val="002060"/>
                </a:solidFill>
                <a:latin typeface="Arial"/>
                <a:ea typeface="Arial"/>
                <a:cs typeface="Arial"/>
                <a:sym typeface="Arial"/>
              </a:rPr>
              <a:t>Demonstrate behavioural</a:t>
            </a:r>
            <a:r>
              <a:rPr lang="en-GB" sz="2400">
                <a:solidFill>
                  <a:srgbClr val="002060"/>
                </a:solidFill>
              </a:rPr>
              <a:t> </a:t>
            </a:r>
            <a:r>
              <a:rPr lang="en-GB" sz="2400" b="0" i="0" u="none" strike="noStrike" cap="none">
                <a:solidFill>
                  <a:srgbClr val="002060"/>
                </a:solidFill>
                <a:latin typeface="Arial"/>
                <a:ea typeface="Arial"/>
                <a:cs typeface="Arial"/>
                <a:sym typeface="Arial"/>
              </a:rPr>
              <a:t>agility &amp; expand your response options.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59"/>
        <p:cNvGrpSpPr/>
        <p:nvPr/>
      </p:nvGrpSpPr>
      <p:grpSpPr>
        <a:xfrm>
          <a:off x="0" y="0"/>
          <a:ext cx="0" cy="0"/>
          <a:chOff x="0" y="0"/>
          <a:chExt cx="0" cy="0"/>
        </a:xfrm>
      </p:grpSpPr>
      <p:sp>
        <p:nvSpPr>
          <p:cNvPr id="2660" name="Google Shape;2660;g13990fa4d4f_0_104"/>
          <p:cNvSpPr txBox="1">
            <a:spLocks noGrp="1"/>
          </p:cNvSpPr>
          <p:nvPr>
            <p:ph type="title"/>
          </p:nvPr>
        </p:nvSpPr>
        <p:spPr>
          <a:xfrm>
            <a:off x="825623" y="560721"/>
            <a:ext cx="10917300" cy="867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2800"/>
              <a:buFont typeface="Arial"/>
              <a:buNone/>
            </a:pPr>
            <a:r>
              <a:rPr lang="en-GB" sz="2800" b="1" i="0" u="none" strike="noStrike" cap="none">
                <a:solidFill>
                  <a:srgbClr val="003375"/>
                </a:solidFill>
                <a:latin typeface="Arial"/>
                <a:ea typeface="Arial"/>
                <a:cs typeface="Arial"/>
                <a:sym typeface="Arial"/>
              </a:rPr>
              <a:t>Milton-Bennett Development Model of Cultural Sensitivity</a:t>
            </a:r>
            <a:endParaRPr sz="2800" b="1" i="0" u="none" strike="noStrike" cap="none">
              <a:solidFill>
                <a:srgbClr val="003375"/>
              </a:solidFill>
              <a:latin typeface="Arial"/>
              <a:ea typeface="Arial"/>
              <a:cs typeface="Arial"/>
              <a:sym typeface="Arial"/>
            </a:endParaRPr>
          </a:p>
        </p:txBody>
      </p:sp>
      <p:sp>
        <p:nvSpPr>
          <p:cNvPr id="2661" name="Google Shape;2661;g13990fa4d4f_0_104"/>
          <p:cNvSpPr/>
          <p:nvPr/>
        </p:nvSpPr>
        <p:spPr>
          <a:xfrm rot="-5400000">
            <a:off x="4890799" y="1485873"/>
            <a:ext cx="3253824" cy="5348808"/>
          </a:xfrm>
          <a:custGeom>
            <a:avLst/>
            <a:gdLst/>
            <a:ahLst/>
            <a:cxnLst/>
            <a:rect l="l" t="t" r="r" b="b"/>
            <a:pathLst>
              <a:path w="21600" h="21600" extrusionOk="0">
                <a:moveTo>
                  <a:pt x="0" y="21600"/>
                </a:moveTo>
                <a:lnTo>
                  <a:pt x="21600" y="21600"/>
                </a:lnTo>
                <a:lnTo>
                  <a:pt x="0" y="0"/>
                </a:ln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93000"/>
              </a:lnSpc>
              <a:spcBef>
                <a:spcPts val="0"/>
              </a:spcBef>
              <a:spcAft>
                <a:spcPts val="0"/>
              </a:spcAft>
              <a:buClr>
                <a:srgbClr val="242424"/>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62" name="Google Shape;2662;g13990fa4d4f_0_104"/>
          <p:cNvSpPr/>
          <p:nvPr/>
        </p:nvSpPr>
        <p:spPr>
          <a:xfrm rot="5400000">
            <a:off x="1873127" y="458972"/>
            <a:ext cx="3253824" cy="5348808"/>
          </a:xfrm>
          <a:custGeom>
            <a:avLst/>
            <a:gdLst/>
            <a:ahLst/>
            <a:cxnLst/>
            <a:rect l="l" t="t" r="r" b="b"/>
            <a:pathLst>
              <a:path w="21600" h="21600" extrusionOk="0">
                <a:moveTo>
                  <a:pt x="0" y="21600"/>
                </a:moveTo>
                <a:lnTo>
                  <a:pt x="21600" y="21600"/>
                </a:lnTo>
                <a:lnTo>
                  <a:pt x="0" y="0"/>
                </a:ln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93000"/>
              </a:lnSpc>
              <a:spcBef>
                <a:spcPts val="0"/>
              </a:spcBef>
              <a:spcAft>
                <a:spcPts val="0"/>
              </a:spcAft>
              <a:buClr>
                <a:srgbClr val="242424"/>
              </a:buClr>
              <a:buSzPts val="1800"/>
              <a:buFont typeface="Arial"/>
              <a:buNone/>
            </a:pPr>
            <a:endParaRPr sz="1800" b="0" i="0" u="none" strike="noStrike" cap="none">
              <a:solidFill>
                <a:srgbClr val="242424"/>
              </a:solidFill>
              <a:latin typeface="Arial"/>
              <a:ea typeface="Arial"/>
              <a:cs typeface="Arial"/>
              <a:sym typeface="Arial"/>
            </a:endParaRPr>
          </a:p>
        </p:txBody>
      </p:sp>
      <p:cxnSp>
        <p:nvCxnSpPr>
          <p:cNvPr id="2663" name="Google Shape;2663;g13990fa4d4f_0_104"/>
          <p:cNvCxnSpPr/>
          <p:nvPr/>
        </p:nvCxnSpPr>
        <p:spPr>
          <a:xfrm rot="10800000" flipH="1">
            <a:off x="2542520" y="2666589"/>
            <a:ext cx="4052100" cy="2371800"/>
          </a:xfrm>
          <a:prstGeom prst="straightConnector1">
            <a:avLst/>
          </a:prstGeom>
          <a:noFill/>
          <a:ln w="28575" cap="flat" cmpd="sng">
            <a:solidFill>
              <a:srgbClr val="0F2364"/>
            </a:solidFill>
            <a:prstDash val="solid"/>
            <a:round/>
            <a:headEnd type="triangle" w="med" len="med"/>
            <a:tailEnd type="triangle" w="med" len="med"/>
          </a:ln>
        </p:spPr>
      </p:cxnSp>
      <p:grpSp>
        <p:nvGrpSpPr>
          <p:cNvPr id="2664" name="Google Shape;2664;g13990fa4d4f_0_104"/>
          <p:cNvGrpSpPr/>
          <p:nvPr/>
        </p:nvGrpSpPr>
        <p:grpSpPr>
          <a:xfrm>
            <a:off x="6444881" y="1506464"/>
            <a:ext cx="2593312" cy="1138025"/>
            <a:chOff x="0" y="0"/>
            <a:chExt cx="2448600" cy="1222500"/>
          </a:xfrm>
        </p:grpSpPr>
        <p:sp>
          <p:nvSpPr>
            <p:cNvPr id="2665" name="Google Shape;2665;g13990fa4d4f_0_104"/>
            <p:cNvSpPr/>
            <p:nvPr/>
          </p:nvSpPr>
          <p:spPr>
            <a:xfrm>
              <a:off x="0" y="0"/>
              <a:ext cx="2448600" cy="1222500"/>
            </a:xfrm>
            <a:prstGeom prst="rightArrow">
              <a:avLst>
                <a:gd name="adj1" fmla="val 50000"/>
                <a:gd name="adj2" fmla="val 54631"/>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66" name="Google Shape;2666;g13990fa4d4f_0_104"/>
            <p:cNvSpPr txBox="1"/>
            <p:nvPr/>
          </p:nvSpPr>
          <p:spPr>
            <a:xfrm>
              <a:off x="0" y="500327"/>
              <a:ext cx="2114700" cy="264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ETHNO-RELATIVE</a:t>
              </a:r>
              <a:endParaRPr/>
            </a:p>
          </p:txBody>
        </p:sp>
      </p:grpSp>
      <p:grpSp>
        <p:nvGrpSpPr>
          <p:cNvPr id="2667" name="Google Shape;2667;g13990fa4d4f_0_104"/>
          <p:cNvGrpSpPr/>
          <p:nvPr/>
        </p:nvGrpSpPr>
        <p:grpSpPr>
          <a:xfrm>
            <a:off x="825873" y="5417239"/>
            <a:ext cx="1852372" cy="569041"/>
            <a:chOff x="-1" y="-1"/>
            <a:chExt cx="1749006" cy="611280"/>
          </a:xfrm>
        </p:grpSpPr>
        <p:sp>
          <p:nvSpPr>
            <p:cNvPr id="2668" name="Google Shape;2668;g13990fa4d4f_0_104"/>
            <p:cNvSpPr/>
            <p:nvPr/>
          </p:nvSpPr>
          <p:spPr>
            <a:xfrm>
              <a:off x="-1" y="-1"/>
              <a:ext cx="1749006" cy="611280"/>
            </a:xfrm>
            <a:custGeom>
              <a:avLst/>
              <a:gdLst/>
              <a:ahLst/>
              <a:cxnLst/>
              <a:rect l="l" t="t" r="r" b="b"/>
              <a:pathLst>
                <a:path w="21600" h="21600" extrusionOk="0">
                  <a:moveTo>
                    <a:pt x="21600" y="0"/>
                  </a:moveTo>
                  <a:lnTo>
                    <a:pt x="21600" y="21553"/>
                  </a:lnTo>
                  <a:lnTo>
                    <a:pt x="0" y="21600"/>
                  </a:lnTo>
                  <a:lnTo>
                    <a:pt x="16" y="0"/>
                  </a:lnTo>
                  <a:lnTo>
                    <a:pt x="21600" y="0"/>
                  </a:lnTo>
                  <a:close/>
                </a:path>
              </a:pathLst>
            </a:cu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42424"/>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69" name="Google Shape;2669;g13990fa4d4f_0_104"/>
            <p:cNvSpPr txBox="1"/>
            <p:nvPr/>
          </p:nvSpPr>
          <p:spPr>
            <a:xfrm>
              <a:off x="0" y="194675"/>
              <a:ext cx="1749000" cy="264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ETHNO-CENTRIC</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Google Shape;2674;g13990fa4d4f_0_118"/>
          <p:cNvSpPr txBox="1">
            <a:spLocks noGrp="1"/>
          </p:cNvSpPr>
          <p:nvPr>
            <p:ph type="title"/>
          </p:nvPr>
        </p:nvSpPr>
        <p:spPr>
          <a:xfrm>
            <a:off x="825623" y="560721"/>
            <a:ext cx="10917300" cy="867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2800"/>
              <a:buFont typeface="Arial"/>
              <a:buNone/>
            </a:pPr>
            <a:r>
              <a:rPr lang="en-GB" sz="2800" b="1" i="0" u="none" strike="noStrike" cap="none">
                <a:solidFill>
                  <a:srgbClr val="003375"/>
                </a:solidFill>
                <a:latin typeface="Arial"/>
                <a:ea typeface="Arial"/>
                <a:cs typeface="Arial"/>
                <a:sym typeface="Arial"/>
              </a:rPr>
              <a:t>Milton-Bennett Development Model of Cultural Sensitivity</a:t>
            </a:r>
            <a:endParaRPr sz="2800" b="1" i="0" u="none" strike="noStrike" cap="none">
              <a:solidFill>
                <a:srgbClr val="003375"/>
              </a:solidFill>
              <a:latin typeface="Arial"/>
              <a:ea typeface="Arial"/>
              <a:cs typeface="Arial"/>
              <a:sym typeface="Arial"/>
            </a:endParaRPr>
          </a:p>
        </p:txBody>
      </p:sp>
      <p:cxnSp>
        <p:nvCxnSpPr>
          <p:cNvPr id="2675" name="Google Shape;2675;g13990fa4d4f_0_118"/>
          <p:cNvCxnSpPr/>
          <p:nvPr/>
        </p:nvCxnSpPr>
        <p:spPr>
          <a:xfrm rot="10800000" flipH="1">
            <a:off x="1111747" y="2426306"/>
            <a:ext cx="6163800" cy="3726000"/>
          </a:xfrm>
          <a:prstGeom prst="straightConnector1">
            <a:avLst/>
          </a:prstGeom>
          <a:noFill/>
          <a:ln w="28575" cap="flat" cmpd="sng">
            <a:solidFill>
              <a:srgbClr val="0F2364"/>
            </a:solidFill>
            <a:prstDash val="solid"/>
            <a:round/>
            <a:headEnd type="triangle" w="med" len="med"/>
            <a:tailEnd type="triangle" w="med" len="med"/>
          </a:ln>
        </p:spPr>
      </p:cxnSp>
      <p:sp>
        <p:nvSpPr>
          <p:cNvPr id="2676" name="Google Shape;2676;g13990fa4d4f_0_118"/>
          <p:cNvSpPr txBox="1"/>
          <p:nvPr/>
        </p:nvSpPr>
        <p:spPr>
          <a:xfrm>
            <a:off x="6730755" y="1960210"/>
            <a:ext cx="22398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ETHNO-RELATIVE</a:t>
            </a:r>
            <a:endParaRPr/>
          </a:p>
        </p:txBody>
      </p:sp>
      <p:sp>
        <p:nvSpPr>
          <p:cNvPr id="2677" name="Google Shape;2677;g13990fa4d4f_0_118"/>
          <p:cNvSpPr txBox="1"/>
          <p:nvPr/>
        </p:nvSpPr>
        <p:spPr>
          <a:xfrm>
            <a:off x="1111748" y="5586440"/>
            <a:ext cx="18525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ETHNO-CENTRIC</a:t>
            </a:r>
            <a:endParaRPr/>
          </a:p>
        </p:txBody>
      </p:sp>
      <p:sp>
        <p:nvSpPr>
          <p:cNvPr id="2678" name="Google Shape;2678;g13990fa4d4f_0_118"/>
          <p:cNvSpPr/>
          <p:nvPr/>
        </p:nvSpPr>
        <p:spPr>
          <a:xfrm rot="-5400000">
            <a:off x="4620826" y="1719779"/>
            <a:ext cx="3495150" cy="5050188"/>
          </a:xfrm>
          <a:custGeom>
            <a:avLst/>
            <a:gdLst/>
            <a:ahLst/>
            <a:cxnLst/>
            <a:rect l="l" t="t" r="r" b="b"/>
            <a:pathLst>
              <a:path w="21600" h="21600" extrusionOk="0">
                <a:moveTo>
                  <a:pt x="0" y="21600"/>
                </a:moveTo>
                <a:lnTo>
                  <a:pt x="21600" y="21600"/>
                </a:lnTo>
                <a:lnTo>
                  <a:pt x="0" y="0"/>
                </a:ln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93000"/>
              </a:lnSpc>
              <a:spcBef>
                <a:spcPts val="0"/>
              </a:spcBef>
              <a:spcAft>
                <a:spcPts val="0"/>
              </a:spcAft>
              <a:buClr>
                <a:srgbClr val="242424"/>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79" name="Google Shape;2679;g13990fa4d4f_0_118"/>
          <p:cNvSpPr/>
          <p:nvPr/>
        </p:nvSpPr>
        <p:spPr>
          <a:xfrm rot="5400000">
            <a:off x="1603122" y="692848"/>
            <a:ext cx="3495150" cy="5050188"/>
          </a:xfrm>
          <a:custGeom>
            <a:avLst/>
            <a:gdLst/>
            <a:ahLst/>
            <a:cxnLst/>
            <a:rect l="l" t="t" r="r" b="b"/>
            <a:pathLst>
              <a:path w="21600" h="21600" extrusionOk="0">
                <a:moveTo>
                  <a:pt x="0" y="21600"/>
                </a:moveTo>
                <a:lnTo>
                  <a:pt x="21600" y="21600"/>
                </a:lnTo>
                <a:lnTo>
                  <a:pt x="0" y="0"/>
                </a:ln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93000"/>
              </a:lnSpc>
              <a:spcBef>
                <a:spcPts val="0"/>
              </a:spcBef>
              <a:spcAft>
                <a:spcPts val="0"/>
              </a:spcAft>
              <a:buClr>
                <a:srgbClr val="242424"/>
              </a:buClr>
              <a:buSzPts val="1800"/>
              <a:buFont typeface="Arial"/>
              <a:buNone/>
            </a:pPr>
            <a:endParaRPr sz="1800" b="0" i="0" u="none" strike="noStrike" cap="none">
              <a:solidFill>
                <a:srgbClr val="242424"/>
              </a:solidFill>
              <a:latin typeface="Arial"/>
              <a:ea typeface="Arial"/>
              <a:cs typeface="Arial"/>
              <a:sym typeface="Arial"/>
            </a:endParaRPr>
          </a:p>
        </p:txBody>
      </p:sp>
      <p:grpSp>
        <p:nvGrpSpPr>
          <p:cNvPr id="2680" name="Google Shape;2680;g13990fa4d4f_0_118"/>
          <p:cNvGrpSpPr/>
          <p:nvPr/>
        </p:nvGrpSpPr>
        <p:grpSpPr>
          <a:xfrm>
            <a:off x="6444881" y="1470368"/>
            <a:ext cx="2448600" cy="1222500"/>
            <a:chOff x="0" y="0"/>
            <a:chExt cx="2448600" cy="1222500"/>
          </a:xfrm>
        </p:grpSpPr>
        <p:sp>
          <p:nvSpPr>
            <p:cNvPr id="2681" name="Google Shape;2681;g13990fa4d4f_0_118"/>
            <p:cNvSpPr/>
            <p:nvPr/>
          </p:nvSpPr>
          <p:spPr>
            <a:xfrm>
              <a:off x="0" y="0"/>
              <a:ext cx="2448600" cy="1222500"/>
            </a:xfrm>
            <a:prstGeom prst="rightArrow">
              <a:avLst>
                <a:gd name="adj1" fmla="val 50000"/>
                <a:gd name="adj2" fmla="val 54631"/>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82" name="Google Shape;2682;g13990fa4d4f_0_118"/>
            <p:cNvSpPr txBox="1"/>
            <p:nvPr/>
          </p:nvSpPr>
          <p:spPr>
            <a:xfrm>
              <a:off x="0" y="500327"/>
              <a:ext cx="21147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INTEGRATION</a:t>
              </a:r>
              <a:endParaRPr/>
            </a:p>
          </p:txBody>
        </p:sp>
      </p:grpSp>
      <p:grpSp>
        <p:nvGrpSpPr>
          <p:cNvPr id="2683" name="Google Shape;2683;g13990fa4d4f_0_118"/>
          <p:cNvGrpSpPr/>
          <p:nvPr/>
        </p:nvGrpSpPr>
        <p:grpSpPr>
          <a:xfrm>
            <a:off x="4223348" y="3217378"/>
            <a:ext cx="1749300" cy="611400"/>
            <a:chOff x="-1" y="-1"/>
            <a:chExt cx="1749300" cy="611400"/>
          </a:xfrm>
        </p:grpSpPr>
        <p:sp>
          <p:nvSpPr>
            <p:cNvPr id="2684" name="Google Shape;2684;g13990fa4d4f_0_118"/>
            <p:cNvSpPr/>
            <p:nvPr/>
          </p:nvSpPr>
          <p:spPr>
            <a:xfrm>
              <a:off x="-1" y="-1"/>
              <a:ext cx="1749300" cy="6114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85" name="Google Shape;2685;g13990fa4d4f_0_118"/>
            <p:cNvSpPr txBox="1"/>
            <p:nvPr/>
          </p:nvSpPr>
          <p:spPr>
            <a:xfrm>
              <a:off x="-1" y="194675"/>
              <a:ext cx="17493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ACCEPTANCE</a:t>
              </a:r>
              <a:endParaRPr/>
            </a:p>
          </p:txBody>
        </p:sp>
      </p:grpSp>
      <p:grpSp>
        <p:nvGrpSpPr>
          <p:cNvPr id="2686" name="Google Shape;2686;g13990fa4d4f_0_118"/>
          <p:cNvGrpSpPr/>
          <p:nvPr/>
        </p:nvGrpSpPr>
        <p:grpSpPr>
          <a:xfrm>
            <a:off x="1997264" y="4659888"/>
            <a:ext cx="1749006" cy="611280"/>
            <a:chOff x="-1" y="-1"/>
            <a:chExt cx="1749006" cy="611280"/>
          </a:xfrm>
        </p:grpSpPr>
        <p:sp>
          <p:nvSpPr>
            <p:cNvPr id="2687" name="Google Shape;2687;g13990fa4d4f_0_118"/>
            <p:cNvSpPr/>
            <p:nvPr/>
          </p:nvSpPr>
          <p:spPr>
            <a:xfrm>
              <a:off x="-1" y="-1"/>
              <a:ext cx="1749006" cy="611280"/>
            </a:xfrm>
            <a:custGeom>
              <a:avLst/>
              <a:gdLst/>
              <a:ahLst/>
              <a:cxnLst/>
              <a:rect l="l" t="t" r="r" b="b"/>
              <a:pathLst>
                <a:path w="21600" h="21600" extrusionOk="0">
                  <a:moveTo>
                    <a:pt x="21600" y="0"/>
                  </a:moveTo>
                  <a:lnTo>
                    <a:pt x="21600" y="21553"/>
                  </a:lnTo>
                  <a:lnTo>
                    <a:pt x="0" y="21600"/>
                  </a:lnTo>
                  <a:lnTo>
                    <a:pt x="16" y="0"/>
                  </a:lnTo>
                  <a:lnTo>
                    <a:pt x="21600" y="0"/>
                  </a:lnTo>
                  <a:close/>
                </a:path>
              </a:pathLst>
            </a:cu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88" name="Google Shape;2688;g13990fa4d4f_0_118"/>
            <p:cNvSpPr txBox="1"/>
            <p:nvPr/>
          </p:nvSpPr>
          <p:spPr>
            <a:xfrm>
              <a:off x="0" y="194675"/>
              <a:ext cx="17490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DEFEN</a:t>
              </a:r>
              <a:r>
                <a:rPr lang="en-GB" sz="1600">
                  <a:solidFill>
                    <a:srgbClr val="F6FAF1"/>
                  </a:solidFill>
                </a:rPr>
                <a:t>C</a:t>
              </a:r>
              <a:r>
                <a:rPr lang="en-GB" sz="1600" b="0" i="0" u="none" strike="noStrike" cap="none">
                  <a:solidFill>
                    <a:srgbClr val="F6FAF1"/>
                  </a:solidFill>
                  <a:latin typeface="Arial"/>
                  <a:ea typeface="Arial"/>
                  <a:cs typeface="Arial"/>
                  <a:sym typeface="Arial"/>
                </a:rPr>
                <a:t>E</a:t>
              </a:r>
              <a:endParaRPr/>
            </a:p>
          </p:txBody>
        </p:sp>
      </p:grpSp>
      <p:grpSp>
        <p:nvGrpSpPr>
          <p:cNvPr id="2689" name="Google Shape;2689;g13990fa4d4f_0_118"/>
          <p:cNvGrpSpPr/>
          <p:nvPr/>
        </p:nvGrpSpPr>
        <p:grpSpPr>
          <a:xfrm>
            <a:off x="3168654" y="3938632"/>
            <a:ext cx="1632300" cy="611400"/>
            <a:chOff x="-1" y="-1"/>
            <a:chExt cx="1632300" cy="611400"/>
          </a:xfrm>
        </p:grpSpPr>
        <p:sp>
          <p:nvSpPr>
            <p:cNvPr id="2690" name="Google Shape;2690;g13990fa4d4f_0_118"/>
            <p:cNvSpPr/>
            <p:nvPr/>
          </p:nvSpPr>
          <p:spPr>
            <a:xfrm>
              <a:off x="-1" y="-1"/>
              <a:ext cx="1632300" cy="6114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91" name="Google Shape;2691;g13990fa4d4f_0_118"/>
            <p:cNvSpPr txBox="1"/>
            <p:nvPr/>
          </p:nvSpPr>
          <p:spPr>
            <a:xfrm>
              <a:off x="-1" y="194675"/>
              <a:ext cx="16323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MINIMI</a:t>
              </a:r>
              <a:r>
                <a:rPr lang="en-GB" sz="1600">
                  <a:solidFill>
                    <a:srgbClr val="F6FAF1"/>
                  </a:solidFill>
                </a:rPr>
                <a:t>S</a:t>
              </a:r>
              <a:r>
                <a:rPr lang="en-GB" sz="1600" b="0" i="0" u="none" strike="noStrike" cap="none">
                  <a:solidFill>
                    <a:srgbClr val="F6FAF1"/>
                  </a:solidFill>
                  <a:latin typeface="Arial"/>
                  <a:ea typeface="Arial"/>
                  <a:cs typeface="Arial"/>
                  <a:sym typeface="Arial"/>
                </a:rPr>
                <a:t>ATION</a:t>
              </a:r>
              <a:endParaRPr/>
            </a:p>
          </p:txBody>
        </p:sp>
      </p:grpSp>
      <p:grpSp>
        <p:nvGrpSpPr>
          <p:cNvPr id="2692" name="Google Shape;2692;g13990fa4d4f_0_118"/>
          <p:cNvGrpSpPr/>
          <p:nvPr/>
        </p:nvGrpSpPr>
        <p:grpSpPr>
          <a:xfrm>
            <a:off x="5394975" y="2496123"/>
            <a:ext cx="1632300" cy="611400"/>
            <a:chOff x="-1" y="-1"/>
            <a:chExt cx="1632300" cy="611400"/>
          </a:xfrm>
        </p:grpSpPr>
        <p:sp>
          <p:nvSpPr>
            <p:cNvPr id="2693" name="Google Shape;2693;g13990fa4d4f_0_118"/>
            <p:cNvSpPr/>
            <p:nvPr/>
          </p:nvSpPr>
          <p:spPr>
            <a:xfrm>
              <a:off x="-1" y="-1"/>
              <a:ext cx="1632300" cy="6114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94" name="Google Shape;2694;g13990fa4d4f_0_118"/>
            <p:cNvSpPr txBox="1"/>
            <p:nvPr/>
          </p:nvSpPr>
          <p:spPr>
            <a:xfrm>
              <a:off x="-1" y="194675"/>
              <a:ext cx="16323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ADAPTATION</a:t>
              </a:r>
              <a:endParaRPr/>
            </a:p>
          </p:txBody>
        </p:sp>
      </p:grpSp>
      <p:grpSp>
        <p:nvGrpSpPr>
          <p:cNvPr id="2695" name="Google Shape;2695;g13990fa4d4f_0_118"/>
          <p:cNvGrpSpPr/>
          <p:nvPr/>
        </p:nvGrpSpPr>
        <p:grpSpPr>
          <a:xfrm>
            <a:off x="825873" y="5381142"/>
            <a:ext cx="1749006" cy="611280"/>
            <a:chOff x="-1" y="-1"/>
            <a:chExt cx="1749006" cy="611280"/>
          </a:xfrm>
        </p:grpSpPr>
        <p:sp>
          <p:nvSpPr>
            <p:cNvPr id="2696" name="Google Shape;2696;g13990fa4d4f_0_118"/>
            <p:cNvSpPr/>
            <p:nvPr/>
          </p:nvSpPr>
          <p:spPr>
            <a:xfrm>
              <a:off x="-1" y="-1"/>
              <a:ext cx="1749006" cy="611280"/>
            </a:xfrm>
            <a:custGeom>
              <a:avLst/>
              <a:gdLst/>
              <a:ahLst/>
              <a:cxnLst/>
              <a:rect l="l" t="t" r="r" b="b"/>
              <a:pathLst>
                <a:path w="21600" h="21600" extrusionOk="0">
                  <a:moveTo>
                    <a:pt x="21600" y="0"/>
                  </a:moveTo>
                  <a:lnTo>
                    <a:pt x="21600" y="21553"/>
                  </a:lnTo>
                  <a:lnTo>
                    <a:pt x="0" y="21600"/>
                  </a:lnTo>
                  <a:lnTo>
                    <a:pt x="16" y="0"/>
                  </a:lnTo>
                  <a:lnTo>
                    <a:pt x="21600" y="0"/>
                  </a:lnTo>
                  <a:close/>
                </a:path>
              </a:pathLst>
            </a:cu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697" name="Google Shape;2697;g13990fa4d4f_0_118"/>
            <p:cNvSpPr txBox="1"/>
            <p:nvPr/>
          </p:nvSpPr>
          <p:spPr>
            <a:xfrm>
              <a:off x="0" y="194675"/>
              <a:ext cx="17490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DENIAL</a:t>
              </a:r>
              <a:endParaRPr/>
            </a:p>
          </p:txBody>
        </p:sp>
      </p:grpSp>
      <p:cxnSp>
        <p:nvCxnSpPr>
          <p:cNvPr id="2698" name="Google Shape;2698;g13990fa4d4f_0_118"/>
          <p:cNvCxnSpPr/>
          <p:nvPr/>
        </p:nvCxnSpPr>
        <p:spPr>
          <a:xfrm>
            <a:off x="5097972" y="5362772"/>
            <a:ext cx="3648300" cy="0"/>
          </a:xfrm>
          <a:prstGeom prst="straightConnector1">
            <a:avLst/>
          </a:prstGeom>
          <a:noFill/>
          <a:ln w="28575" cap="flat" cmpd="sng">
            <a:solidFill>
              <a:srgbClr val="0F2364"/>
            </a:solidFill>
            <a:prstDash val="solid"/>
            <a:round/>
            <a:headEnd type="triangle" w="med" len="med"/>
            <a:tailEnd type="triangle" w="med" len="med"/>
          </a:ln>
        </p:spPr>
      </p:cxnSp>
      <p:sp>
        <p:nvSpPr>
          <p:cNvPr id="2699" name="Google Shape;2699;g13990fa4d4f_0_118"/>
          <p:cNvSpPr txBox="1"/>
          <p:nvPr/>
        </p:nvSpPr>
        <p:spPr>
          <a:xfrm>
            <a:off x="5397484" y="5455859"/>
            <a:ext cx="30492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F2364"/>
              </a:buClr>
              <a:buSzPts val="1800"/>
              <a:buFont typeface="Arial"/>
              <a:buNone/>
            </a:pPr>
            <a:r>
              <a:rPr lang="en-GB" sz="1800" b="1" i="0" u="none" strike="noStrike" cap="none">
                <a:solidFill>
                  <a:srgbClr val="0F2364"/>
                </a:solidFill>
                <a:latin typeface="Arial"/>
                <a:ea typeface="Arial"/>
                <a:cs typeface="Arial"/>
                <a:sym typeface="Arial"/>
              </a:rPr>
              <a:t>Ethno-relative approach</a:t>
            </a:r>
            <a:endParaRPr/>
          </a:p>
        </p:txBody>
      </p:sp>
      <p:cxnSp>
        <p:nvCxnSpPr>
          <p:cNvPr id="2700" name="Google Shape;2700;g13990fa4d4f_0_118"/>
          <p:cNvCxnSpPr/>
          <p:nvPr/>
        </p:nvCxnSpPr>
        <p:spPr>
          <a:xfrm>
            <a:off x="981333" y="2056669"/>
            <a:ext cx="3528000" cy="0"/>
          </a:xfrm>
          <a:prstGeom prst="straightConnector1">
            <a:avLst/>
          </a:prstGeom>
          <a:noFill/>
          <a:ln w="28575" cap="flat" cmpd="sng">
            <a:solidFill>
              <a:srgbClr val="0F2364"/>
            </a:solidFill>
            <a:prstDash val="solid"/>
            <a:round/>
            <a:headEnd type="triangle" w="med" len="med"/>
            <a:tailEnd type="triangle" w="med" len="med"/>
          </a:ln>
        </p:spPr>
      </p:cxnSp>
      <p:sp>
        <p:nvSpPr>
          <p:cNvPr id="2701" name="Google Shape;2701;g13990fa4d4f_0_118"/>
          <p:cNvSpPr txBox="1"/>
          <p:nvPr/>
        </p:nvSpPr>
        <p:spPr>
          <a:xfrm>
            <a:off x="1136791" y="1635125"/>
            <a:ext cx="3216900" cy="3693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F2364"/>
              </a:buClr>
              <a:buSzPts val="1800"/>
              <a:buFont typeface="Arial"/>
              <a:buNone/>
            </a:pPr>
            <a:r>
              <a:rPr lang="en-GB" sz="1800" b="1" i="0" u="none" strike="noStrike" cap="none">
                <a:solidFill>
                  <a:srgbClr val="0F2364"/>
                </a:solidFill>
                <a:latin typeface="Arial"/>
                <a:ea typeface="Arial"/>
                <a:cs typeface="Arial"/>
                <a:sym typeface="Arial"/>
              </a:rPr>
              <a:t>Ethno-centric approach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06" name="Google Shape;2706;g13990fa4d4f_0_150"/>
          <p:cNvSpPr txBox="1">
            <a:spLocks noGrp="1"/>
          </p:cNvSpPr>
          <p:nvPr>
            <p:ph type="title"/>
          </p:nvPr>
        </p:nvSpPr>
        <p:spPr>
          <a:xfrm>
            <a:off x="825623" y="560721"/>
            <a:ext cx="10917300" cy="867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2800"/>
              <a:buFont typeface="Arial"/>
              <a:buNone/>
            </a:pPr>
            <a:r>
              <a:rPr lang="en-GB" sz="2800" b="1" i="0" u="none" strike="noStrike" cap="none">
                <a:solidFill>
                  <a:srgbClr val="003375"/>
                </a:solidFill>
                <a:latin typeface="Arial"/>
                <a:ea typeface="Arial"/>
                <a:cs typeface="Arial"/>
                <a:sym typeface="Arial"/>
              </a:rPr>
              <a:t>Milton-Bennett Development Model of Cultural Sensitivity</a:t>
            </a:r>
            <a:endParaRPr sz="2800" b="1" i="0" u="none" strike="noStrike" cap="none">
              <a:solidFill>
                <a:srgbClr val="003375"/>
              </a:solidFill>
              <a:latin typeface="Arial"/>
              <a:ea typeface="Arial"/>
              <a:cs typeface="Arial"/>
              <a:sym typeface="Arial"/>
            </a:endParaRPr>
          </a:p>
        </p:txBody>
      </p:sp>
      <p:sp>
        <p:nvSpPr>
          <p:cNvPr id="2707" name="Google Shape;2707;g13990fa4d4f_0_150"/>
          <p:cNvSpPr/>
          <p:nvPr/>
        </p:nvSpPr>
        <p:spPr>
          <a:xfrm rot="-5400000">
            <a:off x="4334952" y="1731811"/>
            <a:ext cx="3495150" cy="5050188"/>
          </a:xfrm>
          <a:custGeom>
            <a:avLst/>
            <a:gdLst/>
            <a:ahLst/>
            <a:cxnLst/>
            <a:rect l="l" t="t" r="r" b="b"/>
            <a:pathLst>
              <a:path w="21600" h="21600" extrusionOk="0">
                <a:moveTo>
                  <a:pt x="0" y="21600"/>
                </a:moveTo>
                <a:lnTo>
                  <a:pt x="21600" y="21600"/>
                </a:lnTo>
                <a:lnTo>
                  <a:pt x="0" y="0"/>
                </a:ln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93000"/>
              </a:lnSpc>
              <a:spcBef>
                <a:spcPts val="0"/>
              </a:spcBef>
              <a:spcAft>
                <a:spcPts val="0"/>
              </a:spcAft>
              <a:buClr>
                <a:srgbClr val="242424"/>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08" name="Google Shape;2708;g13990fa4d4f_0_150"/>
          <p:cNvSpPr/>
          <p:nvPr/>
        </p:nvSpPr>
        <p:spPr>
          <a:xfrm rot="5400000">
            <a:off x="1317247" y="704880"/>
            <a:ext cx="3495150" cy="5050188"/>
          </a:xfrm>
          <a:custGeom>
            <a:avLst/>
            <a:gdLst/>
            <a:ahLst/>
            <a:cxnLst/>
            <a:rect l="l" t="t" r="r" b="b"/>
            <a:pathLst>
              <a:path w="21600" h="21600" extrusionOk="0">
                <a:moveTo>
                  <a:pt x="0" y="21600"/>
                </a:moveTo>
                <a:lnTo>
                  <a:pt x="21600" y="21600"/>
                </a:lnTo>
                <a:lnTo>
                  <a:pt x="0" y="0"/>
                </a:ln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93000"/>
              </a:lnSpc>
              <a:spcBef>
                <a:spcPts val="0"/>
              </a:spcBef>
              <a:spcAft>
                <a:spcPts val="0"/>
              </a:spcAft>
              <a:buClr>
                <a:srgbClr val="242424"/>
              </a:buClr>
              <a:buSzPts val="1800"/>
              <a:buFont typeface="Arial"/>
              <a:buNone/>
            </a:pPr>
            <a:endParaRPr sz="1800" b="0" i="0" u="none" strike="noStrike" cap="none">
              <a:solidFill>
                <a:srgbClr val="242424"/>
              </a:solidFill>
              <a:latin typeface="Arial"/>
              <a:ea typeface="Arial"/>
              <a:cs typeface="Arial"/>
              <a:sym typeface="Arial"/>
            </a:endParaRPr>
          </a:p>
        </p:txBody>
      </p:sp>
      <p:grpSp>
        <p:nvGrpSpPr>
          <p:cNvPr id="2709" name="Google Shape;2709;g13990fa4d4f_0_150"/>
          <p:cNvGrpSpPr/>
          <p:nvPr/>
        </p:nvGrpSpPr>
        <p:grpSpPr>
          <a:xfrm>
            <a:off x="6159007" y="1482400"/>
            <a:ext cx="2448600" cy="1222500"/>
            <a:chOff x="0" y="0"/>
            <a:chExt cx="2448600" cy="1222500"/>
          </a:xfrm>
        </p:grpSpPr>
        <p:sp>
          <p:nvSpPr>
            <p:cNvPr id="2710" name="Google Shape;2710;g13990fa4d4f_0_150"/>
            <p:cNvSpPr/>
            <p:nvPr/>
          </p:nvSpPr>
          <p:spPr>
            <a:xfrm>
              <a:off x="0" y="0"/>
              <a:ext cx="2448600" cy="1222500"/>
            </a:xfrm>
            <a:prstGeom prst="rightArrow">
              <a:avLst>
                <a:gd name="adj1" fmla="val 50000"/>
                <a:gd name="adj2" fmla="val 54631"/>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11" name="Google Shape;2711;g13990fa4d4f_0_150"/>
            <p:cNvSpPr txBox="1"/>
            <p:nvPr/>
          </p:nvSpPr>
          <p:spPr>
            <a:xfrm>
              <a:off x="0" y="500327"/>
              <a:ext cx="21147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INTEGRATION</a:t>
              </a:r>
              <a:endParaRPr/>
            </a:p>
          </p:txBody>
        </p:sp>
      </p:grpSp>
      <p:grpSp>
        <p:nvGrpSpPr>
          <p:cNvPr id="2712" name="Google Shape;2712;g13990fa4d4f_0_150"/>
          <p:cNvGrpSpPr/>
          <p:nvPr/>
        </p:nvGrpSpPr>
        <p:grpSpPr>
          <a:xfrm>
            <a:off x="3937474" y="3229410"/>
            <a:ext cx="1749300" cy="611400"/>
            <a:chOff x="-1" y="-1"/>
            <a:chExt cx="1749300" cy="611400"/>
          </a:xfrm>
        </p:grpSpPr>
        <p:sp>
          <p:nvSpPr>
            <p:cNvPr id="2713" name="Google Shape;2713;g13990fa4d4f_0_150"/>
            <p:cNvSpPr/>
            <p:nvPr/>
          </p:nvSpPr>
          <p:spPr>
            <a:xfrm>
              <a:off x="-1" y="-1"/>
              <a:ext cx="1749300" cy="6114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14" name="Google Shape;2714;g13990fa4d4f_0_150"/>
            <p:cNvSpPr txBox="1"/>
            <p:nvPr/>
          </p:nvSpPr>
          <p:spPr>
            <a:xfrm>
              <a:off x="-1" y="194675"/>
              <a:ext cx="17493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ACCEPTANCE</a:t>
              </a:r>
              <a:endParaRPr/>
            </a:p>
          </p:txBody>
        </p:sp>
      </p:grpSp>
      <p:grpSp>
        <p:nvGrpSpPr>
          <p:cNvPr id="2715" name="Google Shape;2715;g13990fa4d4f_0_150"/>
          <p:cNvGrpSpPr/>
          <p:nvPr/>
        </p:nvGrpSpPr>
        <p:grpSpPr>
          <a:xfrm>
            <a:off x="1711390" y="4671920"/>
            <a:ext cx="1749006" cy="611280"/>
            <a:chOff x="-1" y="-1"/>
            <a:chExt cx="1749006" cy="611280"/>
          </a:xfrm>
        </p:grpSpPr>
        <p:sp>
          <p:nvSpPr>
            <p:cNvPr id="2716" name="Google Shape;2716;g13990fa4d4f_0_150"/>
            <p:cNvSpPr/>
            <p:nvPr/>
          </p:nvSpPr>
          <p:spPr>
            <a:xfrm>
              <a:off x="-1" y="-1"/>
              <a:ext cx="1749006" cy="611280"/>
            </a:xfrm>
            <a:custGeom>
              <a:avLst/>
              <a:gdLst/>
              <a:ahLst/>
              <a:cxnLst/>
              <a:rect l="l" t="t" r="r" b="b"/>
              <a:pathLst>
                <a:path w="21600" h="21600" extrusionOk="0">
                  <a:moveTo>
                    <a:pt x="21600" y="0"/>
                  </a:moveTo>
                  <a:lnTo>
                    <a:pt x="21600" y="21553"/>
                  </a:lnTo>
                  <a:lnTo>
                    <a:pt x="0" y="21600"/>
                  </a:lnTo>
                  <a:lnTo>
                    <a:pt x="16" y="0"/>
                  </a:lnTo>
                  <a:lnTo>
                    <a:pt x="21600" y="0"/>
                  </a:lnTo>
                  <a:close/>
                </a:path>
              </a:pathLst>
            </a:cu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17" name="Google Shape;2717;g13990fa4d4f_0_150"/>
            <p:cNvSpPr txBox="1"/>
            <p:nvPr/>
          </p:nvSpPr>
          <p:spPr>
            <a:xfrm>
              <a:off x="0" y="194675"/>
              <a:ext cx="17490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DEFEN</a:t>
              </a:r>
              <a:r>
                <a:rPr lang="en-GB" sz="1600">
                  <a:solidFill>
                    <a:srgbClr val="F6FAF1"/>
                  </a:solidFill>
                </a:rPr>
                <a:t>C</a:t>
              </a:r>
              <a:r>
                <a:rPr lang="en-GB" sz="1600" b="0" i="0" u="none" strike="noStrike" cap="none">
                  <a:solidFill>
                    <a:srgbClr val="F6FAF1"/>
                  </a:solidFill>
                  <a:latin typeface="Arial"/>
                  <a:ea typeface="Arial"/>
                  <a:cs typeface="Arial"/>
                  <a:sym typeface="Arial"/>
                </a:rPr>
                <a:t>E</a:t>
              </a:r>
              <a:endParaRPr/>
            </a:p>
          </p:txBody>
        </p:sp>
      </p:grpSp>
      <p:grpSp>
        <p:nvGrpSpPr>
          <p:cNvPr id="2718" name="Google Shape;2718;g13990fa4d4f_0_150"/>
          <p:cNvGrpSpPr/>
          <p:nvPr/>
        </p:nvGrpSpPr>
        <p:grpSpPr>
          <a:xfrm>
            <a:off x="2882780" y="3950664"/>
            <a:ext cx="1632300" cy="611400"/>
            <a:chOff x="-1" y="-1"/>
            <a:chExt cx="1632300" cy="611400"/>
          </a:xfrm>
        </p:grpSpPr>
        <p:sp>
          <p:nvSpPr>
            <p:cNvPr id="2719" name="Google Shape;2719;g13990fa4d4f_0_150"/>
            <p:cNvSpPr/>
            <p:nvPr/>
          </p:nvSpPr>
          <p:spPr>
            <a:xfrm>
              <a:off x="-1" y="-1"/>
              <a:ext cx="1632300" cy="6114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20" name="Google Shape;2720;g13990fa4d4f_0_150"/>
            <p:cNvSpPr txBox="1"/>
            <p:nvPr/>
          </p:nvSpPr>
          <p:spPr>
            <a:xfrm>
              <a:off x="-1" y="194675"/>
              <a:ext cx="16323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MINIMI</a:t>
              </a:r>
              <a:r>
                <a:rPr lang="en-GB" sz="1600">
                  <a:solidFill>
                    <a:srgbClr val="F6FAF1"/>
                  </a:solidFill>
                </a:rPr>
                <a:t>S</a:t>
              </a:r>
              <a:r>
                <a:rPr lang="en-GB" sz="1600" b="0" i="0" u="none" strike="noStrike" cap="none">
                  <a:solidFill>
                    <a:srgbClr val="F6FAF1"/>
                  </a:solidFill>
                  <a:latin typeface="Arial"/>
                  <a:ea typeface="Arial"/>
                  <a:cs typeface="Arial"/>
                  <a:sym typeface="Arial"/>
                </a:rPr>
                <a:t>ATION</a:t>
              </a:r>
              <a:endParaRPr/>
            </a:p>
          </p:txBody>
        </p:sp>
      </p:grpSp>
      <p:grpSp>
        <p:nvGrpSpPr>
          <p:cNvPr id="2721" name="Google Shape;2721;g13990fa4d4f_0_150"/>
          <p:cNvGrpSpPr/>
          <p:nvPr/>
        </p:nvGrpSpPr>
        <p:grpSpPr>
          <a:xfrm>
            <a:off x="5109101" y="2508155"/>
            <a:ext cx="1632300" cy="611400"/>
            <a:chOff x="-1" y="-1"/>
            <a:chExt cx="1632300" cy="611400"/>
          </a:xfrm>
        </p:grpSpPr>
        <p:sp>
          <p:nvSpPr>
            <p:cNvPr id="2722" name="Google Shape;2722;g13990fa4d4f_0_150"/>
            <p:cNvSpPr/>
            <p:nvPr/>
          </p:nvSpPr>
          <p:spPr>
            <a:xfrm>
              <a:off x="-1" y="-1"/>
              <a:ext cx="1632300" cy="6114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23" name="Google Shape;2723;g13990fa4d4f_0_150"/>
            <p:cNvSpPr txBox="1"/>
            <p:nvPr/>
          </p:nvSpPr>
          <p:spPr>
            <a:xfrm>
              <a:off x="-1" y="194675"/>
              <a:ext cx="16323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ADAPTATION</a:t>
              </a:r>
              <a:endParaRPr/>
            </a:p>
          </p:txBody>
        </p:sp>
      </p:grpSp>
      <p:grpSp>
        <p:nvGrpSpPr>
          <p:cNvPr id="2724" name="Google Shape;2724;g13990fa4d4f_0_150"/>
          <p:cNvGrpSpPr/>
          <p:nvPr/>
        </p:nvGrpSpPr>
        <p:grpSpPr>
          <a:xfrm>
            <a:off x="539999" y="5393174"/>
            <a:ext cx="1749006" cy="611280"/>
            <a:chOff x="-1" y="-1"/>
            <a:chExt cx="1749006" cy="611280"/>
          </a:xfrm>
        </p:grpSpPr>
        <p:sp>
          <p:nvSpPr>
            <p:cNvPr id="2725" name="Google Shape;2725;g13990fa4d4f_0_150"/>
            <p:cNvSpPr/>
            <p:nvPr/>
          </p:nvSpPr>
          <p:spPr>
            <a:xfrm>
              <a:off x="-1" y="-1"/>
              <a:ext cx="1749006" cy="611280"/>
            </a:xfrm>
            <a:custGeom>
              <a:avLst/>
              <a:gdLst/>
              <a:ahLst/>
              <a:cxnLst/>
              <a:rect l="l" t="t" r="r" b="b"/>
              <a:pathLst>
                <a:path w="21600" h="21600" extrusionOk="0">
                  <a:moveTo>
                    <a:pt x="21600" y="0"/>
                  </a:moveTo>
                  <a:lnTo>
                    <a:pt x="21600" y="21553"/>
                  </a:lnTo>
                  <a:lnTo>
                    <a:pt x="0" y="21600"/>
                  </a:lnTo>
                  <a:lnTo>
                    <a:pt x="16" y="0"/>
                  </a:lnTo>
                  <a:lnTo>
                    <a:pt x="21600" y="0"/>
                  </a:lnTo>
                  <a:close/>
                </a:path>
              </a:pathLst>
            </a:cu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26" name="Google Shape;2726;g13990fa4d4f_0_150"/>
            <p:cNvSpPr txBox="1"/>
            <p:nvPr/>
          </p:nvSpPr>
          <p:spPr>
            <a:xfrm>
              <a:off x="0" y="194675"/>
              <a:ext cx="1749000" cy="2463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DENIAL</a:t>
              </a:r>
              <a:endParaRPr/>
            </a:p>
          </p:txBody>
        </p:sp>
      </p:grpSp>
      <p:grpSp>
        <p:nvGrpSpPr>
          <p:cNvPr id="2727" name="Google Shape;2727;g13990fa4d4f_0_150"/>
          <p:cNvGrpSpPr/>
          <p:nvPr/>
        </p:nvGrpSpPr>
        <p:grpSpPr>
          <a:xfrm>
            <a:off x="2330353" y="5697676"/>
            <a:ext cx="1982401" cy="611280"/>
            <a:chOff x="-1" y="-1"/>
            <a:chExt cx="1982401" cy="611280"/>
          </a:xfrm>
        </p:grpSpPr>
        <p:sp>
          <p:nvSpPr>
            <p:cNvPr id="2728" name="Google Shape;2728;g13990fa4d4f_0_150"/>
            <p:cNvSpPr/>
            <p:nvPr/>
          </p:nvSpPr>
          <p:spPr>
            <a:xfrm>
              <a:off x="-1" y="-1"/>
              <a:ext cx="1982340" cy="611280"/>
            </a:xfrm>
            <a:custGeom>
              <a:avLst/>
              <a:gdLst/>
              <a:ahLst/>
              <a:cxnLst/>
              <a:rect l="l" t="t" r="r" b="b"/>
              <a:pathLst>
                <a:path w="21600" h="21600" extrusionOk="0">
                  <a:moveTo>
                    <a:pt x="21600" y="0"/>
                  </a:moveTo>
                  <a:lnTo>
                    <a:pt x="21600" y="21553"/>
                  </a:lnTo>
                  <a:lnTo>
                    <a:pt x="0" y="21600"/>
                  </a:lnTo>
                  <a:lnTo>
                    <a:pt x="16" y="0"/>
                  </a:lnTo>
                  <a:lnTo>
                    <a:pt x="21600" y="0"/>
                  </a:lnTo>
                  <a:close/>
                </a:path>
              </a:pathLst>
            </a:cu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29" name="Google Shape;2729;g13990fa4d4f_0_150"/>
            <p:cNvSpPr txBox="1"/>
            <p:nvPr/>
          </p:nvSpPr>
          <p:spPr>
            <a:xfrm>
              <a:off x="0" y="80375"/>
              <a:ext cx="1982400" cy="492600"/>
            </a:xfrm>
            <a:prstGeom prst="rect">
              <a:avLst/>
            </a:prstGeom>
            <a:solidFill>
              <a:schemeClr val="accent6"/>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assuming they are the same as us</a:t>
              </a:r>
              <a:endParaRPr/>
            </a:p>
          </p:txBody>
        </p:sp>
      </p:grpSp>
      <p:grpSp>
        <p:nvGrpSpPr>
          <p:cNvPr id="2730" name="Google Shape;2730;g13990fa4d4f_0_150"/>
          <p:cNvGrpSpPr/>
          <p:nvPr/>
        </p:nvGrpSpPr>
        <p:grpSpPr>
          <a:xfrm>
            <a:off x="3533037" y="4950473"/>
            <a:ext cx="2056860" cy="611280"/>
            <a:chOff x="0" y="-1"/>
            <a:chExt cx="2056860" cy="611280"/>
          </a:xfrm>
        </p:grpSpPr>
        <p:sp>
          <p:nvSpPr>
            <p:cNvPr id="2731" name="Google Shape;2731;g13990fa4d4f_0_150"/>
            <p:cNvSpPr/>
            <p:nvPr/>
          </p:nvSpPr>
          <p:spPr>
            <a:xfrm>
              <a:off x="0" y="-1"/>
              <a:ext cx="2056860" cy="611280"/>
            </a:xfrm>
            <a:custGeom>
              <a:avLst/>
              <a:gdLst/>
              <a:ahLst/>
              <a:cxnLst/>
              <a:rect l="l" t="t" r="r" b="b"/>
              <a:pathLst>
                <a:path w="21600" h="21600" extrusionOk="0">
                  <a:moveTo>
                    <a:pt x="21600" y="0"/>
                  </a:moveTo>
                  <a:lnTo>
                    <a:pt x="21600" y="21553"/>
                  </a:lnTo>
                  <a:lnTo>
                    <a:pt x="0" y="21600"/>
                  </a:lnTo>
                  <a:lnTo>
                    <a:pt x="16" y="0"/>
                  </a:lnTo>
                  <a:lnTo>
                    <a:pt x="21600" y="0"/>
                  </a:lnTo>
                  <a:close/>
                </a:path>
              </a:pathLst>
            </a:cu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32" name="Google Shape;2732;g13990fa4d4f_0_150"/>
            <p:cNvSpPr txBox="1"/>
            <p:nvPr/>
          </p:nvSpPr>
          <p:spPr>
            <a:xfrm>
              <a:off x="0" y="80375"/>
              <a:ext cx="2056800" cy="492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thinking we’re right and they’re wrong</a:t>
              </a:r>
              <a:endParaRPr/>
            </a:p>
          </p:txBody>
        </p:sp>
      </p:grpSp>
      <p:grpSp>
        <p:nvGrpSpPr>
          <p:cNvPr id="2733" name="Google Shape;2733;g13990fa4d4f_0_150"/>
          <p:cNvGrpSpPr/>
          <p:nvPr/>
        </p:nvGrpSpPr>
        <p:grpSpPr>
          <a:xfrm>
            <a:off x="4612127" y="4237448"/>
            <a:ext cx="2443800" cy="611400"/>
            <a:chOff x="0" y="-1"/>
            <a:chExt cx="2443800" cy="611400"/>
          </a:xfrm>
        </p:grpSpPr>
        <p:sp>
          <p:nvSpPr>
            <p:cNvPr id="2734" name="Google Shape;2734;g13990fa4d4f_0_150"/>
            <p:cNvSpPr/>
            <p:nvPr/>
          </p:nvSpPr>
          <p:spPr>
            <a:xfrm>
              <a:off x="0" y="-1"/>
              <a:ext cx="2443800" cy="6114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35" name="Google Shape;2735;g13990fa4d4f_0_150"/>
            <p:cNvSpPr txBox="1"/>
            <p:nvPr/>
          </p:nvSpPr>
          <p:spPr>
            <a:xfrm>
              <a:off x="0" y="80375"/>
              <a:ext cx="2443800" cy="492600"/>
            </a:xfrm>
            <a:prstGeom prst="rect">
              <a:avLst/>
            </a:prstGeom>
            <a:solidFill>
              <a:schemeClr val="accent6"/>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assuming that we’re all the same really</a:t>
              </a:r>
              <a:endParaRPr/>
            </a:p>
          </p:txBody>
        </p:sp>
      </p:grpSp>
      <p:grpSp>
        <p:nvGrpSpPr>
          <p:cNvPr id="2736" name="Google Shape;2736;g13990fa4d4f_0_150"/>
          <p:cNvGrpSpPr/>
          <p:nvPr/>
        </p:nvGrpSpPr>
        <p:grpSpPr>
          <a:xfrm>
            <a:off x="5783514" y="3465282"/>
            <a:ext cx="1749300" cy="611400"/>
            <a:chOff x="-1" y="-1"/>
            <a:chExt cx="1749300" cy="611400"/>
          </a:xfrm>
        </p:grpSpPr>
        <p:sp>
          <p:nvSpPr>
            <p:cNvPr id="2737" name="Google Shape;2737;g13990fa4d4f_0_150"/>
            <p:cNvSpPr/>
            <p:nvPr/>
          </p:nvSpPr>
          <p:spPr>
            <a:xfrm>
              <a:off x="-1" y="-1"/>
              <a:ext cx="1749300" cy="6114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38" name="Google Shape;2738;g13990fa4d4f_0_150"/>
            <p:cNvSpPr txBox="1"/>
            <p:nvPr/>
          </p:nvSpPr>
          <p:spPr>
            <a:xfrm>
              <a:off x="-1" y="80375"/>
              <a:ext cx="1749300" cy="492600"/>
            </a:xfrm>
            <a:prstGeom prst="rect">
              <a:avLst/>
            </a:prstGeom>
            <a:solidFill>
              <a:schemeClr val="accent6"/>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starting to see differently</a:t>
              </a:r>
              <a:endParaRPr/>
            </a:p>
          </p:txBody>
        </p:sp>
      </p:grpSp>
      <p:grpSp>
        <p:nvGrpSpPr>
          <p:cNvPr id="2739" name="Google Shape;2739;g13990fa4d4f_0_150"/>
          <p:cNvGrpSpPr/>
          <p:nvPr/>
        </p:nvGrpSpPr>
        <p:grpSpPr>
          <a:xfrm>
            <a:off x="6896944" y="2705005"/>
            <a:ext cx="1632300" cy="611400"/>
            <a:chOff x="-1" y="-1"/>
            <a:chExt cx="1632300" cy="611400"/>
          </a:xfrm>
        </p:grpSpPr>
        <p:sp>
          <p:nvSpPr>
            <p:cNvPr id="2740" name="Google Shape;2740;g13990fa4d4f_0_150"/>
            <p:cNvSpPr/>
            <p:nvPr/>
          </p:nvSpPr>
          <p:spPr>
            <a:xfrm>
              <a:off x="-1" y="-1"/>
              <a:ext cx="1632300" cy="6114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41" name="Google Shape;2741;g13990fa4d4f_0_150"/>
            <p:cNvSpPr txBox="1"/>
            <p:nvPr/>
          </p:nvSpPr>
          <p:spPr>
            <a:xfrm>
              <a:off x="-1" y="80375"/>
              <a:ext cx="1632300" cy="492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starting to act differently</a:t>
              </a:r>
              <a:endParaRPr/>
            </a:p>
          </p:txBody>
        </p:sp>
      </p:grpSp>
      <p:grpSp>
        <p:nvGrpSpPr>
          <p:cNvPr id="2742" name="Google Shape;2742;g13990fa4d4f_0_150"/>
          <p:cNvGrpSpPr/>
          <p:nvPr/>
        </p:nvGrpSpPr>
        <p:grpSpPr>
          <a:xfrm>
            <a:off x="3084022" y="1788049"/>
            <a:ext cx="2998496" cy="611400"/>
            <a:chOff x="0" y="-1"/>
            <a:chExt cx="2145000" cy="611400"/>
          </a:xfrm>
        </p:grpSpPr>
        <p:sp>
          <p:nvSpPr>
            <p:cNvPr id="2743" name="Google Shape;2743;g13990fa4d4f_0_150"/>
            <p:cNvSpPr/>
            <p:nvPr/>
          </p:nvSpPr>
          <p:spPr>
            <a:xfrm>
              <a:off x="0" y="-1"/>
              <a:ext cx="2145000" cy="6114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6FAF1"/>
                </a:buClr>
                <a:buSzPts val="1800"/>
                <a:buFont typeface="Arial"/>
                <a:buNone/>
              </a:pPr>
              <a:endParaRPr sz="1800" b="0" i="0" u="none" strike="noStrike" cap="none">
                <a:solidFill>
                  <a:srgbClr val="242424"/>
                </a:solidFill>
                <a:latin typeface="Arial"/>
                <a:ea typeface="Arial"/>
                <a:cs typeface="Arial"/>
                <a:sym typeface="Arial"/>
              </a:endParaRPr>
            </a:p>
          </p:txBody>
        </p:sp>
        <p:sp>
          <p:nvSpPr>
            <p:cNvPr id="2744" name="Google Shape;2744;g13990fa4d4f_0_150"/>
            <p:cNvSpPr txBox="1"/>
            <p:nvPr/>
          </p:nvSpPr>
          <p:spPr>
            <a:xfrm>
              <a:off x="0" y="80375"/>
              <a:ext cx="2145000" cy="246300"/>
            </a:xfrm>
            <a:prstGeom prst="rect">
              <a:avLst/>
            </a:prstGeom>
            <a:solidFill>
              <a:schemeClr val="accent6"/>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6FAF1"/>
                </a:buClr>
                <a:buSzPts val="1600"/>
                <a:buFont typeface="Arial"/>
                <a:buNone/>
              </a:pPr>
              <a:r>
                <a:rPr lang="en-GB" sz="1600" b="0" i="0" u="none" strike="noStrike" cap="none">
                  <a:solidFill>
                    <a:srgbClr val="F6FAF1"/>
                  </a:solidFill>
                  <a:latin typeface="Arial"/>
                  <a:ea typeface="Arial"/>
                  <a:cs typeface="Arial"/>
                  <a:sym typeface="Arial"/>
                </a:rPr>
                <a:t>being interculturally competent</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7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3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7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73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7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3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7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73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7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7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5" name="Google Shape;2535;g13990fa4d4f_0_94"/>
          <p:cNvSpPr txBox="1">
            <a:spLocks noGrp="1"/>
          </p:cNvSpPr>
          <p:nvPr>
            <p:ph type="title"/>
          </p:nvPr>
        </p:nvSpPr>
        <p:spPr>
          <a:xfrm>
            <a:off x="593794" y="344422"/>
            <a:ext cx="10741200" cy="507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3375"/>
              </a:buClr>
              <a:buSzPts val="3200"/>
              <a:buFont typeface="Arial"/>
              <a:buNone/>
            </a:pPr>
            <a:r>
              <a:rPr lang="en-GB" sz="3200"/>
              <a:t>Influencing styles</a:t>
            </a:r>
            <a:endParaRPr/>
          </a:p>
        </p:txBody>
      </p:sp>
      <p:pic>
        <p:nvPicPr>
          <p:cNvPr id="2536" name="Google Shape;2536;g13990fa4d4f_0_94"/>
          <p:cNvPicPr preferRelativeResize="0"/>
          <p:nvPr/>
        </p:nvPicPr>
        <p:blipFill>
          <a:blip r:embed="rId3">
            <a:alphaModFix/>
          </a:blip>
          <a:stretch>
            <a:fillRect/>
          </a:stretch>
        </p:blipFill>
        <p:spPr>
          <a:xfrm>
            <a:off x="3554575" y="965647"/>
            <a:ext cx="4819650" cy="5619750"/>
          </a:xfrm>
          <a:prstGeom prst="rect">
            <a:avLst/>
          </a:prstGeom>
          <a:noFill/>
          <a:ln>
            <a:noFill/>
          </a:ln>
        </p:spPr>
      </p:pic>
      <p:sp>
        <p:nvSpPr>
          <p:cNvPr id="2537" name="Google Shape;2537;g13990fa4d4f_0_94"/>
          <p:cNvSpPr txBox="1"/>
          <p:nvPr/>
        </p:nvSpPr>
        <p:spPr>
          <a:xfrm>
            <a:off x="312600" y="5920150"/>
            <a:ext cx="3242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2"/>
                </a:solidFill>
              </a:rPr>
              <a:t>Adapted from People Styles at Work, Bolton &amp; Bolton</a:t>
            </a:r>
            <a:endParaRPr>
              <a:solidFill>
                <a:schemeClr val="dk2"/>
              </a:solidFill>
            </a:endParaRPr>
          </a:p>
        </p:txBody>
      </p:sp>
    </p:spTree>
    <p:extLst>
      <p:ext uri="{BB962C8B-B14F-4D97-AF65-F5344CB8AC3E}">
        <p14:creationId xmlns:p14="http://schemas.microsoft.com/office/powerpoint/2010/main" val="4363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1942.11 blank world map.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54923" y="1628800"/>
            <a:ext cx="9008285" cy="4464496"/>
          </a:xfrm>
          <a:prstGeom prst="rect">
            <a:avLst/>
          </a:prstGeom>
          <a:solidFill>
            <a:srgbClr val="003375"/>
          </a:solidFill>
        </p:spPr>
      </p:pic>
      <p:sp>
        <p:nvSpPr>
          <p:cNvPr id="6" name="Oval 5"/>
          <p:cNvSpPr/>
          <p:nvPr/>
        </p:nvSpPr>
        <p:spPr>
          <a:xfrm flipH="1">
            <a:off x="5780857" y="2422252"/>
            <a:ext cx="73025" cy="71438"/>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flipH="1">
            <a:off x="5877124" y="2440806"/>
            <a:ext cx="71438" cy="71438"/>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flipH="1">
            <a:off x="5920457" y="2403501"/>
            <a:ext cx="71438" cy="73025"/>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p:cNvSpPr/>
          <p:nvPr/>
        </p:nvSpPr>
        <p:spPr>
          <a:xfrm flipH="1">
            <a:off x="5991895" y="2529789"/>
            <a:ext cx="71438"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Oval 9"/>
          <p:cNvSpPr/>
          <p:nvPr/>
        </p:nvSpPr>
        <p:spPr>
          <a:xfrm flipH="1">
            <a:off x="3968403" y="2866203"/>
            <a:ext cx="73025" cy="73025"/>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EA5F16"/>
              </a:solidFill>
            </a:endParaRPr>
          </a:p>
        </p:txBody>
      </p:sp>
      <p:sp>
        <p:nvSpPr>
          <p:cNvPr id="11" name="Oval 10"/>
          <p:cNvSpPr/>
          <p:nvPr/>
        </p:nvSpPr>
        <p:spPr>
          <a:xfrm flipH="1">
            <a:off x="3287689" y="3284984"/>
            <a:ext cx="71437" cy="71438"/>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flipH="1">
            <a:off x="6426298" y="4651103"/>
            <a:ext cx="73025" cy="73025"/>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flipH="1">
            <a:off x="6619182" y="2923928"/>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flipH="1">
            <a:off x="8652793" y="3150211"/>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flipH="1">
            <a:off x="9324003" y="4872021"/>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p:cNvSpPr/>
          <p:nvPr/>
        </p:nvSpPr>
        <p:spPr>
          <a:xfrm flipH="1">
            <a:off x="3935761" y="3789041"/>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Oval 18"/>
          <p:cNvSpPr/>
          <p:nvPr/>
        </p:nvSpPr>
        <p:spPr>
          <a:xfrm flipH="1">
            <a:off x="3827240" y="2468695"/>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Oval 19"/>
          <p:cNvSpPr/>
          <p:nvPr/>
        </p:nvSpPr>
        <p:spPr>
          <a:xfrm flipH="1">
            <a:off x="6238999" y="2432182"/>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Oval 20"/>
          <p:cNvSpPr/>
          <p:nvPr/>
        </p:nvSpPr>
        <p:spPr>
          <a:xfrm flipH="1">
            <a:off x="5770439" y="2776262"/>
            <a:ext cx="73025" cy="73025"/>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Oval 21"/>
          <p:cNvSpPr/>
          <p:nvPr/>
        </p:nvSpPr>
        <p:spPr>
          <a:xfrm flipH="1">
            <a:off x="6166992" y="2204865"/>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p:cNvSpPr/>
          <p:nvPr/>
        </p:nvSpPr>
        <p:spPr>
          <a:xfrm flipH="1">
            <a:off x="6059066" y="2666726"/>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Oval 23"/>
          <p:cNvSpPr/>
          <p:nvPr/>
        </p:nvSpPr>
        <p:spPr>
          <a:xfrm flipH="1">
            <a:off x="6527032" y="2779912"/>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Oval 24"/>
          <p:cNvSpPr/>
          <p:nvPr/>
        </p:nvSpPr>
        <p:spPr>
          <a:xfrm flipH="1">
            <a:off x="8543256" y="3257513"/>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Oval 26"/>
          <p:cNvSpPr/>
          <p:nvPr/>
        </p:nvSpPr>
        <p:spPr>
          <a:xfrm flipH="1">
            <a:off x="7176120" y="3316137"/>
            <a:ext cx="80328"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p:cNvSpPr/>
          <p:nvPr/>
        </p:nvSpPr>
        <p:spPr>
          <a:xfrm flipH="1">
            <a:off x="7032105" y="3186724"/>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Oval 28"/>
          <p:cNvSpPr/>
          <p:nvPr/>
        </p:nvSpPr>
        <p:spPr>
          <a:xfrm flipH="1">
            <a:off x="5948563" y="2476526"/>
            <a:ext cx="73025" cy="73025"/>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Oval 29"/>
          <p:cNvSpPr/>
          <p:nvPr/>
        </p:nvSpPr>
        <p:spPr>
          <a:xfrm flipH="1">
            <a:off x="4078760" y="2708921"/>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p:cNvSpPr/>
          <p:nvPr/>
        </p:nvSpPr>
        <p:spPr>
          <a:xfrm flipH="1">
            <a:off x="6239000" y="4796136"/>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Oval 31"/>
          <p:cNvSpPr/>
          <p:nvPr/>
        </p:nvSpPr>
        <p:spPr>
          <a:xfrm flipH="1">
            <a:off x="6240017" y="2564905"/>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Oval 32"/>
          <p:cNvSpPr/>
          <p:nvPr/>
        </p:nvSpPr>
        <p:spPr>
          <a:xfrm flipH="1">
            <a:off x="8295088" y="3763983"/>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Oval 33"/>
          <p:cNvSpPr/>
          <p:nvPr/>
        </p:nvSpPr>
        <p:spPr>
          <a:xfrm flipH="1">
            <a:off x="2927649" y="2852937"/>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flipH="1">
            <a:off x="9120337" y="4940152"/>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Oval 36"/>
          <p:cNvSpPr/>
          <p:nvPr/>
        </p:nvSpPr>
        <p:spPr>
          <a:xfrm flipH="1">
            <a:off x="6720780" y="3910033"/>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flipH="1">
            <a:off x="6582669" y="3837008"/>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flipH="1">
            <a:off x="5708600" y="2739749"/>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flipH="1">
            <a:off x="6326882" y="2168352"/>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flipH="1">
            <a:off x="6363394" y="2673646"/>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Oval 41"/>
          <p:cNvSpPr/>
          <p:nvPr/>
        </p:nvSpPr>
        <p:spPr>
          <a:xfrm flipH="1">
            <a:off x="5635575" y="2928661"/>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Oval 43"/>
          <p:cNvSpPr/>
          <p:nvPr/>
        </p:nvSpPr>
        <p:spPr>
          <a:xfrm flipH="1">
            <a:off x="3863752" y="2934346"/>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Oval 44"/>
          <p:cNvSpPr/>
          <p:nvPr/>
        </p:nvSpPr>
        <p:spPr>
          <a:xfrm flipH="1">
            <a:off x="4042247" y="2748903"/>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Oval 45"/>
          <p:cNvSpPr/>
          <p:nvPr/>
        </p:nvSpPr>
        <p:spPr>
          <a:xfrm flipH="1">
            <a:off x="7142119" y="3182623"/>
            <a:ext cx="73025" cy="73025"/>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Oval 46"/>
          <p:cNvSpPr/>
          <p:nvPr/>
        </p:nvSpPr>
        <p:spPr>
          <a:xfrm flipH="1">
            <a:off x="7103096" y="3237372"/>
            <a:ext cx="73025" cy="73025"/>
          </a:xfrm>
          <a:prstGeom prst="ellipse">
            <a:avLst/>
          </a:prstGeom>
          <a:solidFill>
            <a:srgbClr val="0033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Oval 47"/>
          <p:cNvSpPr/>
          <p:nvPr/>
        </p:nvSpPr>
        <p:spPr>
          <a:xfrm flipH="1">
            <a:off x="8366303" y="3831105"/>
            <a:ext cx="73025" cy="73025"/>
          </a:xfrm>
          <a:prstGeom prst="ellipse">
            <a:avLst/>
          </a:prstGeom>
          <a:solidFill>
            <a:srgbClr val="EA5F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itle 3">
            <a:extLst>
              <a:ext uri="{FF2B5EF4-FFF2-40B4-BE49-F238E27FC236}">
                <a16:creationId xmlns:a16="http://schemas.microsoft.com/office/drawing/2014/main" id="{90061B9E-8B83-35FF-9B8F-1D30DC21A612}"/>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30175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4*#ppt_w"/>
                                          </p:val>
                                        </p:tav>
                                        <p:tav tm="100000">
                                          <p:val>
                                            <p:strVal val="#ppt_w"/>
                                          </p:val>
                                        </p:tav>
                                      </p:tavLst>
                                    </p:anim>
                                    <p:anim calcmode="lin" valueType="num">
                                      <p:cBhvr>
                                        <p:cTn id="8" dur="3000" fill="hold"/>
                                        <p:tgtEl>
                                          <p:spTgt spid="6"/>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strVal val="4*#ppt_w"/>
                                          </p:val>
                                        </p:tav>
                                        <p:tav tm="100000">
                                          <p:val>
                                            <p:strVal val="#ppt_w"/>
                                          </p:val>
                                        </p:tav>
                                      </p:tavLst>
                                    </p:anim>
                                    <p:anim calcmode="lin" valueType="num">
                                      <p:cBhvr>
                                        <p:cTn id="12" dur="500" fill="hold"/>
                                        <p:tgtEl>
                                          <p:spTgt spid="7"/>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4*#ppt_w"/>
                                          </p:val>
                                        </p:tav>
                                        <p:tav tm="100000">
                                          <p:val>
                                            <p:strVal val="#ppt_w"/>
                                          </p:val>
                                        </p:tav>
                                      </p:tavLst>
                                    </p:anim>
                                    <p:anim calcmode="lin" valueType="num">
                                      <p:cBhvr>
                                        <p:cTn id="16" dur="500" fill="hold"/>
                                        <p:tgtEl>
                                          <p:spTgt spid="8"/>
                                        </p:tgtEl>
                                        <p:attrNameLst>
                                          <p:attrName>ppt_h</p:attrName>
                                        </p:attrNameLst>
                                      </p:cBhvr>
                                      <p:tavLst>
                                        <p:tav tm="0">
                                          <p:val>
                                            <p:strVal val="4*#ppt_h"/>
                                          </p:val>
                                        </p:tav>
                                        <p:tav tm="100000">
                                          <p:val>
                                            <p:strVal val="#ppt_h"/>
                                          </p:val>
                                        </p:tav>
                                      </p:tavLst>
                                    </p:anim>
                                  </p:childTnLst>
                                </p:cTn>
                              </p:par>
                              <p:par>
                                <p:cTn id="17" presetID="23" presetClass="entr" presetSubtype="3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4*#ppt_w"/>
                                          </p:val>
                                        </p:tav>
                                        <p:tav tm="100000">
                                          <p:val>
                                            <p:strVal val="#ppt_w"/>
                                          </p:val>
                                        </p:tav>
                                      </p:tavLst>
                                    </p:anim>
                                    <p:anim calcmode="lin" valueType="num">
                                      <p:cBhvr>
                                        <p:cTn id="20" dur="500" fill="hold"/>
                                        <p:tgtEl>
                                          <p:spTgt spid="9"/>
                                        </p:tgtEl>
                                        <p:attrNameLst>
                                          <p:attrName>ppt_h</p:attrName>
                                        </p:attrNameLst>
                                      </p:cBhvr>
                                      <p:tavLst>
                                        <p:tav tm="0">
                                          <p:val>
                                            <p:strVal val="4*#ppt_h"/>
                                          </p:val>
                                        </p:tav>
                                        <p:tav tm="100000">
                                          <p:val>
                                            <p:strVal val="#ppt_h"/>
                                          </p:val>
                                        </p:tav>
                                      </p:tavLst>
                                    </p:anim>
                                  </p:childTnLst>
                                </p:cTn>
                              </p:par>
                              <p:par>
                                <p:cTn id="21" presetID="23" presetClass="entr" presetSubtype="3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strVal val="4*#ppt_w"/>
                                          </p:val>
                                        </p:tav>
                                        <p:tav tm="100000">
                                          <p:val>
                                            <p:strVal val="#ppt_w"/>
                                          </p:val>
                                        </p:tav>
                                      </p:tavLst>
                                    </p:anim>
                                    <p:anim calcmode="lin" valueType="num">
                                      <p:cBhvr>
                                        <p:cTn id="24" dur="500" fill="hold"/>
                                        <p:tgtEl>
                                          <p:spTgt spid="10"/>
                                        </p:tgtEl>
                                        <p:attrNameLst>
                                          <p:attrName>ppt_h</p:attrName>
                                        </p:attrNameLst>
                                      </p:cBhvr>
                                      <p:tavLst>
                                        <p:tav tm="0">
                                          <p:val>
                                            <p:strVal val="4*#ppt_h"/>
                                          </p:val>
                                        </p:tav>
                                        <p:tav tm="100000">
                                          <p:val>
                                            <p:strVal val="#ppt_h"/>
                                          </p:val>
                                        </p:tav>
                                      </p:tavLst>
                                    </p:anim>
                                  </p:childTnLst>
                                </p:cTn>
                              </p:par>
                              <p:par>
                                <p:cTn id="25" presetID="23" presetClass="entr" presetSubtype="32"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strVal val="4*#ppt_w"/>
                                          </p:val>
                                        </p:tav>
                                        <p:tav tm="100000">
                                          <p:val>
                                            <p:strVal val="#ppt_w"/>
                                          </p:val>
                                        </p:tav>
                                      </p:tavLst>
                                    </p:anim>
                                    <p:anim calcmode="lin" valueType="num">
                                      <p:cBhvr>
                                        <p:cTn id="28" dur="500" fill="hold"/>
                                        <p:tgtEl>
                                          <p:spTgt spid="11"/>
                                        </p:tgtEl>
                                        <p:attrNameLst>
                                          <p:attrName>ppt_h</p:attrName>
                                        </p:attrNameLst>
                                      </p:cBhvr>
                                      <p:tavLst>
                                        <p:tav tm="0">
                                          <p:val>
                                            <p:strVal val="4*#ppt_h"/>
                                          </p:val>
                                        </p:tav>
                                        <p:tav tm="100000">
                                          <p:val>
                                            <p:strVal val="#ppt_h"/>
                                          </p:val>
                                        </p:tav>
                                      </p:tavLst>
                                    </p:anim>
                                  </p:childTnLst>
                                </p:cTn>
                              </p:par>
                              <p:par>
                                <p:cTn id="29" presetID="23" presetClass="entr" presetSubtype="3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4*#ppt_w"/>
                                          </p:val>
                                        </p:tav>
                                        <p:tav tm="100000">
                                          <p:val>
                                            <p:strVal val="#ppt_w"/>
                                          </p:val>
                                        </p:tav>
                                      </p:tavLst>
                                    </p:anim>
                                    <p:anim calcmode="lin" valueType="num">
                                      <p:cBhvr>
                                        <p:cTn id="32" dur="500" fill="hold"/>
                                        <p:tgtEl>
                                          <p:spTgt spid="12"/>
                                        </p:tgtEl>
                                        <p:attrNameLst>
                                          <p:attrName>ppt_h</p:attrName>
                                        </p:attrNameLst>
                                      </p:cBhvr>
                                      <p:tavLst>
                                        <p:tav tm="0">
                                          <p:val>
                                            <p:strVal val="4*#ppt_h"/>
                                          </p:val>
                                        </p:tav>
                                        <p:tav tm="100000">
                                          <p:val>
                                            <p:strVal val="#ppt_h"/>
                                          </p:val>
                                        </p:tav>
                                      </p:tavLst>
                                    </p:anim>
                                  </p:childTnLst>
                                </p:cTn>
                              </p:par>
                              <p:par>
                                <p:cTn id="33" presetID="23" presetClass="entr" presetSubtype="32"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strVal val="4*#ppt_w"/>
                                          </p:val>
                                        </p:tav>
                                        <p:tav tm="100000">
                                          <p:val>
                                            <p:strVal val="#ppt_w"/>
                                          </p:val>
                                        </p:tav>
                                      </p:tavLst>
                                    </p:anim>
                                    <p:anim calcmode="lin" valueType="num">
                                      <p:cBhvr>
                                        <p:cTn id="36" dur="500" fill="hold"/>
                                        <p:tgtEl>
                                          <p:spTgt spid="13"/>
                                        </p:tgtEl>
                                        <p:attrNameLst>
                                          <p:attrName>ppt_h</p:attrName>
                                        </p:attrNameLst>
                                      </p:cBhvr>
                                      <p:tavLst>
                                        <p:tav tm="0">
                                          <p:val>
                                            <p:strVal val="4*#ppt_h"/>
                                          </p:val>
                                        </p:tav>
                                        <p:tav tm="100000">
                                          <p:val>
                                            <p:strVal val="#ppt_h"/>
                                          </p:val>
                                        </p:tav>
                                      </p:tavLst>
                                    </p:anim>
                                  </p:childTnLst>
                                </p:cTn>
                              </p:par>
                              <p:par>
                                <p:cTn id="37" presetID="23" presetClass="entr" presetSubtype="32"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strVal val="4*#ppt_w"/>
                                          </p:val>
                                        </p:tav>
                                        <p:tav tm="100000">
                                          <p:val>
                                            <p:strVal val="#ppt_w"/>
                                          </p:val>
                                        </p:tav>
                                      </p:tavLst>
                                    </p:anim>
                                    <p:anim calcmode="lin" valueType="num">
                                      <p:cBhvr>
                                        <p:cTn id="40" dur="500" fill="hold"/>
                                        <p:tgtEl>
                                          <p:spTgt spid="14"/>
                                        </p:tgtEl>
                                        <p:attrNameLst>
                                          <p:attrName>ppt_h</p:attrName>
                                        </p:attrNameLst>
                                      </p:cBhvr>
                                      <p:tavLst>
                                        <p:tav tm="0">
                                          <p:val>
                                            <p:strVal val="4*#ppt_h"/>
                                          </p:val>
                                        </p:tav>
                                        <p:tav tm="100000">
                                          <p:val>
                                            <p:strVal val="#ppt_h"/>
                                          </p:val>
                                        </p:tav>
                                      </p:tavLst>
                                    </p:anim>
                                  </p:childTnLst>
                                </p:cTn>
                              </p:par>
                              <p:par>
                                <p:cTn id="41" presetID="23" presetClass="entr" presetSubtype="3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strVal val="4*#ppt_w"/>
                                          </p:val>
                                        </p:tav>
                                        <p:tav tm="100000">
                                          <p:val>
                                            <p:strVal val="#ppt_w"/>
                                          </p:val>
                                        </p:tav>
                                      </p:tavLst>
                                    </p:anim>
                                    <p:anim calcmode="lin" valueType="num">
                                      <p:cBhvr>
                                        <p:cTn id="44" dur="500" fill="hold"/>
                                        <p:tgtEl>
                                          <p:spTgt spid="15"/>
                                        </p:tgtEl>
                                        <p:attrNameLst>
                                          <p:attrName>ppt_h</p:attrName>
                                        </p:attrNameLst>
                                      </p:cBhvr>
                                      <p:tavLst>
                                        <p:tav tm="0">
                                          <p:val>
                                            <p:strVal val="4*#ppt_h"/>
                                          </p:val>
                                        </p:tav>
                                        <p:tav tm="100000">
                                          <p:val>
                                            <p:strVal val="#ppt_h"/>
                                          </p:val>
                                        </p:tav>
                                      </p:tavLst>
                                    </p:anim>
                                  </p:childTnLst>
                                </p:cTn>
                              </p:par>
                              <p:par>
                                <p:cTn id="45" presetID="23" presetClass="entr" presetSubtype="32"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strVal val="4*#ppt_w"/>
                                          </p:val>
                                        </p:tav>
                                        <p:tav tm="100000">
                                          <p:val>
                                            <p:strVal val="#ppt_w"/>
                                          </p:val>
                                        </p:tav>
                                      </p:tavLst>
                                    </p:anim>
                                    <p:anim calcmode="lin" valueType="num">
                                      <p:cBhvr>
                                        <p:cTn id="48" dur="500" fill="hold"/>
                                        <p:tgtEl>
                                          <p:spTgt spid="17"/>
                                        </p:tgtEl>
                                        <p:attrNameLst>
                                          <p:attrName>ppt_h</p:attrName>
                                        </p:attrNameLst>
                                      </p:cBhvr>
                                      <p:tavLst>
                                        <p:tav tm="0">
                                          <p:val>
                                            <p:strVal val="4*#ppt_h"/>
                                          </p:val>
                                        </p:tav>
                                        <p:tav tm="100000">
                                          <p:val>
                                            <p:strVal val="#ppt_h"/>
                                          </p:val>
                                        </p:tav>
                                      </p:tavLst>
                                    </p:anim>
                                  </p:childTnLst>
                                </p:cTn>
                              </p:par>
                              <p:par>
                                <p:cTn id="49" presetID="23" presetClass="entr" presetSubtype="32"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strVal val="4*#ppt_w"/>
                                          </p:val>
                                        </p:tav>
                                        <p:tav tm="100000">
                                          <p:val>
                                            <p:strVal val="#ppt_w"/>
                                          </p:val>
                                        </p:tav>
                                      </p:tavLst>
                                    </p:anim>
                                    <p:anim calcmode="lin" valueType="num">
                                      <p:cBhvr>
                                        <p:cTn id="52" dur="500" fill="hold"/>
                                        <p:tgtEl>
                                          <p:spTgt spid="19"/>
                                        </p:tgtEl>
                                        <p:attrNameLst>
                                          <p:attrName>ppt_h</p:attrName>
                                        </p:attrNameLst>
                                      </p:cBhvr>
                                      <p:tavLst>
                                        <p:tav tm="0">
                                          <p:val>
                                            <p:strVal val="4*#ppt_h"/>
                                          </p:val>
                                        </p:tav>
                                        <p:tav tm="100000">
                                          <p:val>
                                            <p:strVal val="#ppt_h"/>
                                          </p:val>
                                        </p:tav>
                                      </p:tavLst>
                                    </p:anim>
                                  </p:childTnLst>
                                </p:cTn>
                              </p:par>
                              <p:par>
                                <p:cTn id="53" presetID="23" presetClass="entr" presetSubtype="32"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strVal val="4*#ppt_w"/>
                                          </p:val>
                                        </p:tav>
                                        <p:tav tm="100000">
                                          <p:val>
                                            <p:strVal val="#ppt_w"/>
                                          </p:val>
                                        </p:tav>
                                      </p:tavLst>
                                    </p:anim>
                                    <p:anim calcmode="lin" valueType="num">
                                      <p:cBhvr>
                                        <p:cTn id="56" dur="500" fill="hold"/>
                                        <p:tgtEl>
                                          <p:spTgt spid="20"/>
                                        </p:tgtEl>
                                        <p:attrNameLst>
                                          <p:attrName>ppt_h</p:attrName>
                                        </p:attrNameLst>
                                      </p:cBhvr>
                                      <p:tavLst>
                                        <p:tav tm="0">
                                          <p:val>
                                            <p:strVal val="4*#ppt_h"/>
                                          </p:val>
                                        </p:tav>
                                        <p:tav tm="100000">
                                          <p:val>
                                            <p:strVal val="#ppt_h"/>
                                          </p:val>
                                        </p:tav>
                                      </p:tavLst>
                                    </p:anim>
                                  </p:childTnLst>
                                </p:cTn>
                              </p:par>
                              <p:par>
                                <p:cTn id="57" presetID="23" presetClass="entr" presetSubtype="32"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strVal val="4*#ppt_w"/>
                                          </p:val>
                                        </p:tav>
                                        <p:tav tm="100000">
                                          <p:val>
                                            <p:strVal val="#ppt_w"/>
                                          </p:val>
                                        </p:tav>
                                      </p:tavLst>
                                    </p:anim>
                                    <p:anim calcmode="lin" valueType="num">
                                      <p:cBhvr>
                                        <p:cTn id="60" dur="500" fill="hold"/>
                                        <p:tgtEl>
                                          <p:spTgt spid="21"/>
                                        </p:tgtEl>
                                        <p:attrNameLst>
                                          <p:attrName>ppt_h</p:attrName>
                                        </p:attrNameLst>
                                      </p:cBhvr>
                                      <p:tavLst>
                                        <p:tav tm="0">
                                          <p:val>
                                            <p:strVal val="4*#ppt_h"/>
                                          </p:val>
                                        </p:tav>
                                        <p:tav tm="100000">
                                          <p:val>
                                            <p:strVal val="#ppt_h"/>
                                          </p:val>
                                        </p:tav>
                                      </p:tavLst>
                                    </p:anim>
                                  </p:childTnLst>
                                </p:cTn>
                              </p:par>
                              <p:par>
                                <p:cTn id="61" presetID="23" presetClass="entr" presetSubtype="3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strVal val="4*#ppt_w"/>
                                          </p:val>
                                        </p:tav>
                                        <p:tav tm="100000">
                                          <p:val>
                                            <p:strVal val="#ppt_w"/>
                                          </p:val>
                                        </p:tav>
                                      </p:tavLst>
                                    </p:anim>
                                    <p:anim calcmode="lin" valueType="num">
                                      <p:cBhvr>
                                        <p:cTn id="64" dur="500" fill="hold"/>
                                        <p:tgtEl>
                                          <p:spTgt spid="22"/>
                                        </p:tgtEl>
                                        <p:attrNameLst>
                                          <p:attrName>ppt_h</p:attrName>
                                        </p:attrNameLst>
                                      </p:cBhvr>
                                      <p:tavLst>
                                        <p:tav tm="0">
                                          <p:val>
                                            <p:strVal val="4*#ppt_h"/>
                                          </p:val>
                                        </p:tav>
                                        <p:tav tm="100000">
                                          <p:val>
                                            <p:strVal val="#ppt_h"/>
                                          </p:val>
                                        </p:tav>
                                      </p:tavLst>
                                    </p:anim>
                                  </p:childTnLst>
                                </p:cTn>
                              </p:par>
                              <p:par>
                                <p:cTn id="65" presetID="23" presetClass="entr" presetSubtype="32"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strVal val="4*#ppt_w"/>
                                          </p:val>
                                        </p:tav>
                                        <p:tav tm="100000">
                                          <p:val>
                                            <p:strVal val="#ppt_w"/>
                                          </p:val>
                                        </p:tav>
                                      </p:tavLst>
                                    </p:anim>
                                    <p:anim calcmode="lin" valueType="num">
                                      <p:cBhvr>
                                        <p:cTn id="68" dur="500" fill="hold"/>
                                        <p:tgtEl>
                                          <p:spTgt spid="23"/>
                                        </p:tgtEl>
                                        <p:attrNameLst>
                                          <p:attrName>ppt_h</p:attrName>
                                        </p:attrNameLst>
                                      </p:cBhvr>
                                      <p:tavLst>
                                        <p:tav tm="0">
                                          <p:val>
                                            <p:strVal val="4*#ppt_h"/>
                                          </p:val>
                                        </p:tav>
                                        <p:tav tm="100000">
                                          <p:val>
                                            <p:strVal val="#ppt_h"/>
                                          </p:val>
                                        </p:tav>
                                      </p:tavLst>
                                    </p:anim>
                                  </p:childTnLst>
                                </p:cTn>
                              </p:par>
                              <p:par>
                                <p:cTn id="69" presetID="23" presetClass="entr" presetSubtype="32"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strVal val="4*#ppt_w"/>
                                          </p:val>
                                        </p:tav>
                                        <p:tav tm="100000">
                                          <p:val>
                                            <p:strVal val="#ppt_w"/>
                                          </p:val>
                                        </p:tav>
                                      </p:tavLst>
                                    </p:anim>
                                    <p:anim calcmode="lin" valueType="num">
                                      <p:cBhvr>
                                        <p:cTn id="72" dur="500" fill="hold"/>
                                        <p:tgtEl>
                                          <p:spTgt spid="24"/>
                                        </p:tgtEl>
                                        <p:attrNameLst>
                                          <p:attrName>ppt_h</p:attrName>
                                        </p:attrNameLst>
                                      </p:cBhvr>
                                      <p:tavLst>
                                        <p:tav tm="0">
                                          <p:val>
                                            <p:strVal val="4*#ppt_h"/>
                                          </p:val>
                                        </p:tav>
                                        <p:tav tm="100000">
                                          <p:val>
                                            <p:strVal val="#ppt_h"/>
                                          </p:val>
                                        </p:tav>
                                      </p:tavLst>
                                    </p:anim>
                                  </p:childTnLst>
                                </p:cTn>
                              </p:par>
                              <p:par>
                                <p:cTn id="73" presetID="23" presetClass="entr" presetSubtype="32"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strVal val="4*#ppt_w"/>
                                          </p:val>
                                        </p:tav>
                                        <p:tav tm="100000">
                                          <p:val>
                                            <p:strVal val="#ppt_w"/>
                                          </p:val>
                                        </p:tav>
                                      </p:tavLst>
                                    </p:anim>
                                    <p:anim calcmode="lin" valueType="num">
                                      <p:cBhvr>
                                        <p:cTn id="76" dur="500" fill="hold"/>
                                        <p:tgtEl>
                                          <p:spTgt spid="25"/>
                                        </p:tgtEl>
                                        <p:attrNameLst>
                                          <p:attrName>ppt_h</p:attrName>
                                        </p:attrNameLst>
                                      </p:cBhvr>
                                      <p:tavLst>
                                        <p:tav tm="0">
                                          <p:val>
                                            <p:strVal val="4*#ppt_h"/>
                                          </p:val>
                                        </p:tav>
                                        <p:tav tm="100000">
                                          <p:val>
                                            <p:strVal val="#ppt_h"/>
                                          </p:val>
                                        </p:tav>
                                      </p:tavLst>
                                    </p:anim>
                                  </p:childTnLst>
                                </p:cTn>
                              </p:par>
                              <p:par>
                                <p:cTn id="77" presetID="23" presetClass="entr" presetSubtype="32"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strVal val="4*#ppt_w"/>
                                          </p:val>
                                        </p:tav>
                                        <p:tav tm="100000">
                                          <p:val>
                                            <p:strVal val="#ppt_w"/>
                                          </p:val>
                                        </p:tav>
                                      </p:tavLst>
                                    </p:anim>
                                    <p:anim calcmode="lin" valueType="num">
                                      <p:cBhvr>
                                        <p:cTn id="80" dur="500" fill="hold"/>
                                        <p:tgtEl>
                                          <p:spTgt spid="27"/>
                                        </p:tgtEl>
                                        <p:attrNameLst>
                                          <p:attrName>ppt_h</p:attrName>
                                        </p:attrNameLst>
                                      </p:cBhvr>
                                      <p:tavLst>
                                        <p:tav tm="0">
                                          <p:val>
                                            <p:strVal val="4*#ppt_h"/>
                                          </p:val>
                                        </p:tav>
                                        <p:tav tm="100000">
                                          <p:val>
                                            <p:strVal val="#ppt_h"/>
                                          </p:val>
                                        </p:tav>
                                      </p:tavLst>
                                    </p:anim>
                                  </p:childTnLst>
                                </p:cTn>
                              </p:par>
                              <p:par>
                                <p:cTn id="81" presetID="23" presetClass="entr" presetSubtype="32"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strVal val="4*#ppt_w"/>
                                          </p:val>
                                        </p:tav>
                                        <p:tav tm="100000">
                                          <p:val>
                                            <p:strVal val="#ppt_w"/>
                                          </p:val>
                                        </p:tav>
                                      </p:tavLst>
                                    </p:anim>
                                    <p:anim calcmode="lin" valueType="num">
                                      <p:cBhvr>
                                        <p:cTn id="84" dur="500" fill="hold"/>
                                        <p:tgtEl>
                                          <p:spTgt spid="28"/>
                                        </p:tgtEl>
                                        <p:attrNameLst>
                                          <p:attrName>ppt_h</p:attrName>
                                        </p:attrNameLst>
                                      </p:cBhvr>
                                      <p:tavLst>
                                        <p:tav tm="0">
                                          <p:val>
                                            <p:strVal val="4*#ppt_h"/>
                                          </p:val>
                                        </p:tav>
                                        <p:tav tm="100000">
                                          <p:val>
                                            <p:strVal val="#ppt_h"/>
                                          </p:val>
                                        </p:tav>
                                      </p:tavLst>
                                    </p:anim>
                                  </p:childTnLst>
                                </p:cTn>
                              </p:par>
                              <p:par>
                                <p:cTn id="85" presetID="23" presetClass="entr" presetSubtype="32"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strVal val="4*#ppt_w"/>
                                          </p:val>
                                        </p:tav>
                                        <p:tav tm="100000">
                                          <p:val>
                                            <p:strVal val="#ppt_w"/>
                                          </p:val>
                                        </p:tav>
                                      </p:tavLst>
                                    </p:anim>
                                    <p:anim calcmode="lin" valueType="num">
                                      <p:cBhvr>
                                        <p:cTn id="88" dur="500" fill="hold"/>
                                        <p:tgtEl>
                                          <p:spTgt spid="29"/>
                                        </p:tgtEl>
                                        <p:attrNameLst>
                                          <p:attrName>ppt_h</p:attrName>
                                        </p:attrNameLst>
                                      </p:cBhvr>
                                      <p:tavLst>
                                        <p:tav tm="0">
                                          <p:val>
                                            <p:strVal val="4*#ppt_h"/>
                                          </p:val>
                                        </p:tav>
                                        <p:tav tm="100000">
                                          <p:val>
                                            <p:strVal val="#ppt_h"/>
                                          </p:val>
                                        </p:tav>
                                      </p:tavLst>
                                    </p:anim>
                                  </p:childTnLst>
                                </p:cTn>
                              </p:par>
                              <p:par>
                                <p:cTn id="89" presetID="23" presetClass="entr" presetSubtype="32"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strVal val="4*#ppt_w"/>
                                          </p:val>
                                        </p:tav>
                                        <p:tav tm="100000">
                                          <p:val>
                                            <p:strVal val="#ppt_w"/>
                                          </p:val>
                                        </p:tav>
                                      </p:tavLst>
                                    </p:anim>
                                    <p:anim calcmode="lin" valueType="num">
                                      <p:cBhvr>
                                        <p:cTn id="92" dur="500" fill="hold"/>
                                        <p:tgtEl>
                                          <p:spTgt spid="30"/>
                                        </p:tgtEl>
                                        <p:attrNameLst>
                                          <p:attrName>ppt_h</p:attrName>
                                        </p:attrNameLst>
                                      </p:cBhvr>
                                      <p:tavLst>
                                        <p:tav tm="0">
                                          <p:val>
                                            <p:strVal val="4*#ppt_h"/>
                                          </p:val>
                                        </p:tav>
                                        <p:tav tm="100000">
                                          <p:val>
                                            <p:strVal val="#ppt_h"/>
                                          </p:val>
                                        </p:tav>
                                      </p:tavLst>
                                    </p:anim>
                                  </p:childTnLst>
                                </p:cTn>
                              </p:par>
                              <p:par>
                                <p:cTn id="93" presetID="23" presetClass="entr" presetSubtype="32"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p:cTn id="95" dur="500" fill="hold"/>
                                        <p:tgtEl>
                                          <p:spTgt spid="31"/>
                                        </p:tgtEl>
                                        <p:attrNameLst>
                                          <p:attrName>ppt_w</p:attrName>
                                        </p:attrNameLst>
                                      </p:cBhvr>
                                      <p:tavLst>
                                        <p:tav tm="0">
                                          <p:val>
                                            <p:strVal val="4*#ppt_w"/>
                                          </p:val>
                                        </p:tav>
                                        <p:tav tm="100000">
                                          <p:val>
                                            <p:strVal val="#ppt_w"/>
                                          </p:val>
                                        </p:tav>
                                      </p:tavLst>
                                    </p:anim>
                                    <p:anim calcmode="lin" valueType="num">
                                      <p:cBhvr>
                                        <p:cTn id="96" dur="500" fill="hold"/>
                                        <p:tgtEl>
                                          <p:spTgt spid="31"/>
                                        </p:tgtEl>
                                        <p:attrNameLst>
                                          <p:attrName>ppt_h</p:attrName>
                                        </p:attrNameLst>
                                      </p:cBhvr>
                                      <p:tavLst>
                                        <p:tav tm="0">
                                          <p:val>
                                            <p:strVal val="4*#ppt_h"/>
                                          </p:val>
                                        </p:tav>
                                        <p:tav tm="100000">
                                          <p:val>
                                            <p:strVal val="#ppt_h"/>
                                          </p:val>
                                        </p:tav>
                                      </p:tavLst>
                                    </p:anim>
                                  </p:childTnLst>
                                </p:cTn>
                              </p:par>
                              <p:par>
                                <p:cTn id="97" presetID="23" presetClass="entr" presetSubtype="32"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p:cTn id="99" dur="500" fill="hold"/>
                                        <p:tgtEl>
                                          <p:spTgt spid="32"/>
                                        </p:tgtEl>
                                        <p:attrNameLst>
                                          <p:attrName>ppt_w</p:attrName>
                                        </p:attrNameLst>
                                      </p:cBhvr>
                                      <p:tavLst>
                                        <p:tav tm="0">
                                          <p:val>
                                            <p:strVal val="4*#ppt_w"/>
                                          </p:val>
                                        </p:tav>
                                        <p:tav tm="100000">
                                          <p:val>
                                            <p:strVal val="#ppt_w"/>
                                          </p:val>
                                        </p:tav>
                                      </p:tavLst>
                                    </p:anim>
                                    <p:anim calcmode="lin" valueType="num">
                                      <p:cBhvr>
                                        <p:cTn id="100" dur="500" fill="hold"/>
                                        <p:tgtEl>
                                          <p:spTgt spid="32"/>
                                        </p:tgtEl>
                                        <p:attrNameLst>
                                          <p:attrName>ppt_h</p:attrName>
                                        </p:attrNameLst>
                                      </p:cBhvr>
                                      <p:tavLst>
                                        <p:tav tm="0">
                                          <p:val>
                                            <p:strVal val="4*#ppt_h"/>
                                          </p:val>
                                        </p:tav>
                                        <p:tav tm="100000">
                                          <p:val>
                                            <p:strVal val="#ppt_h"/>
                                          </p:val>
                                        </p:tav>
                                      </p:tavLst>
                                    </p:anim>
                                  </p:childTnLst>
                                </p:cTn>
                              </p:par>
                              <p:par>
                                <p:cTn id="101" presetID="23" presetClass="entr" presetSubtype="32"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500" fill="hold"/>
                                        <p:tgtEl>
                                          <p:spTgt spid="33"/>
                                        </p:tgtEl>
                                        <p:attrNameLst>
                                          <p:attrName>ppt_w</p:attrName>
                                        </p:attrNameLst>
                                      </p:cBhvr>
                                      <p:tavLst>
                                        <p:tav tm="0">
                                          <p:val>
                                            <p:strVal val="4*#ppt_w"/>
                                          </p:val>
                                        </p:tav>
                                        <p:tav tm="100000">
                                          <p:val>
                                            <p:strVal val="#ppt_w"/>
                                          </p:val>
                                        </p:tav>
                                      </p:tavLst>
                                    </p:anim>
                                    <p:anim calcmode="lin" valueType="num">
                                      <p:cBhvr>
                                        <p:cTn id="104" dur="500" fill="hold"/>
                                        <p:tgtEl>
                                          <p:spTgt spid="33"/>
                                        </p:tgtEl>
                                        <p:attrNameLst>
                                          <p:attrName>ppt_h</p:attrName>
                                        </p:attrNameLst>
                                      </p:cBhvr>
                                      <p:tavLst>
                                        <p:tav tm="0">
                                          <p:val>
                                            <p:strVal val="4*#ppt_h"/>
                                          </p:val>
                                        </p:tav>
                                        <p:tav tm="100000">
                                          <p:val>
                                            <p:strVal val="#ppt_h"/>
                                          </p:val>
                                        </p:tav>
                                      </p:tavLst>
                                    </p:anim>
                                  </p:childTnLst>
                                </p:cTn>
                              </p:par>
                              <p:par>
                                <p:cTn id="105" presetID="23" presetClass="entr" presetSubtype="32"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p:cTn id="107" dur="500" fill="hold"/>
                                        <p:tgtEl>
                                          <p:spTgt spid="34"/>
                                        </p:tgtEl>
                                        <p:attrNameLst>
                                          <p:attrName>ppt_w</p:attrName>
                                        </p:attrNameLst>
                                      </p:cBhvr>
                                      <p:tavLst>
                                        <p:tav tm="0">
                                          <p:val>
                                            <p:strVal val="4*#ppt_w"/>
                                          </p:val>
                                        </p:tav>
                                        <p:tav tm="100000">
                                          <p:val>
                                            <p:strVal val="#ppt_w"/>
                                          </p:val>
                                        </p:tav>
                                      </p:tavLst>
                                    </p:anim>
                                    <p:anim calcmode="lin" valueType="num">
                                      <p:cBhvr>
                                        <p:cTn id="108" dur="500" fill="hold"/>
                                        <p:tgtEl>
                                          <p:spTgt spid="34"/>
                                        </p:tgtEl>
                                        <p:attrNameLst>
                                          <p:attrName>ppt_h</p:attrName>
                                        </p:attrNameLst>
                                      </p:cBhvr>
                                      <p:tavLst>
                                        <p:tav tm="0">
                                          <p:val>
                                            <p:strVal val="4*#ppt_h"/>
                                          </p:val>
                                        </p:tav>
                                        <p:tav tm="100000">
                                          <p:val>
                                            <p:strVal val="#ppt_h"/>
                                          </p:val>
                                        </p:tav>
                                      </p:tavLst>
                                    </p:anim>
                                  </p:childTnLst>
                                </p:cTn>
                              </p:par>
                              <p:par>
                                <p:cTn id="109" presetID="23" presetClass="entr" presetSubtype="32" fill="hold" grpId="0" nodeType="with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strVal val="4*#ppt_w"/>
                                          </p:val>
                                        </p:tav>
                                        <p:tav tm="100000">
                                          <p:val>
                                            <p:strVal val="#ppt_w"/>
                                          </p:val>
                                        </p:tav>
                                      </p:tavLst>
                                    </p:anim>
                                    <p:anim calcmode="lin" valueType="num">
                                      <p:cBhvr>
                                        <p:cTn id="112" dur="500" fill="hold"/>
                                        <p:tgtEl>
                                          <p:spTgt spid="35"/>
                                        </p:tgtEl>
                                        <p:attrNameLst>
                                          <p:attrName>ppt_h</p:attrName>
                                        </p:attrNameLst>
                                      </p:cBhvr>
                                      <p:tavLst>
                                        <p:tav tm="0">
                                          <p:val>
                                            <p:strVal val="4*#ppt_h"/>
                                          </p:val>
                                        </p:tav>
                                        <p:tav tm="100000">
                                          <p:val>
                                            <p:strVal val="#ppt_h"/>
                                          </p:val>
                                        </p:tav>
                                      </p:tavLst>
                                    </p:anim>
                                  </p:childTnLst>
                                </p:cTn>
                              </p:par>
                              <p:par>
                                <p:cTn id="113" presetID="23" presetClass="entr" presetSubtype="32"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500" fill="hold"/>
                                        <p:tgtEl>
                                          <p:spTgt spid="37"/>
                                        </p:tgtEl>
                                        <p:attrNameLst>
                                          <p:attrName>ppt_w</p:attrName>
                                        </p:attrNameLst>
                                      </p:cBhvr>
                                      <p:tavLst>
                                        <p:tav tm="0">
                                          <p:val>
                                            <p:strVal val="4*#ppt_w"/>
                                          </p:val>
                                        </p:tav>
                                        <p:tav tm="100000">
                                          <p:val>
                                            <p:strVal val="#ppt_w"/>
                                          </p:val>
                                        </p:tav>
                                      </p:tavLst>
                                    </p:anim>
                                    <p:anim calcmode="lin" valueType="num">
                                      <p:cBhvr>
                                        <p:cTn id="116" dur="500" fill="hold"/>
                                        <p:tgtEl>
                                          <p:spTgt spid="37"/>
                                        </p:tgtEl>
                                        <p:attrNameLst>
                                          <p:attrName>ppt_h</p:attrName>
                                        </p:attrNameLst>
                                      </p:cBhvr>
                                      <p:tavLst>
                                        <p:tav tm="0">
                                          <p:val>
                                            <p:strVal val="4*#ppt_h"/>
                                          </p:val>
                                        </p:tav>
                                        <p:tav tm="100000">
                                          <p:val>
                                            <p:strVal val="#ppt_h"/>
                                          </p:val>
                                        </p:tav>
                                      </p:tavLst>
                                    </p:anim>
                                  </p:childTnLst>
                                </p:cTn>
                              </p:par>
                              <p:par>
                                <p:cTn id="117" presetID="23" presetClass="entr" presetSubtype="32"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p:cTn id="119" dur="500" fill="hold"/>
                                        <p:tgtEl>
                                          <p:spTgt spid="38"/>
                                        </p:tgtEl>
                                        <p:attrNameLst>
                                          <p:attrName>ppt_w</p:attrName>
                                        </p:attrNameLst>
                                      </p:cBhvr>
                                      <p:tavLst>
                                        <p:tav tm="0">
                                          <p:val>
                                            <p:strVal val="4*#ppt_w"/>
                                          </p:val>
                                        </p:tav>
                                        <p:tav tm="100000">
                                          <p:val>
                                            <p:strVal val="#ppt_w"/>
                                          </p:val>
                                        </p:tav>
                                      </p:tavLst>
                                    </p:anim>
                                    <p:anim calcmode="lin" valueType="num">
                                      <p:cBhvr>
                                        <p:cTn id="120" dur="500" fill="hold"/>
                                        <p:tgtEl>
                                          <p:spTgt spid="38"/>
                                        </p:tgtEl>
                                        <p:attrNameLst>
                                          <p:attrName>ppt_h</p:attrName>
                                        </p:attrNameLst>
                                      </p:cBhvr>
                                      <p:tavLst>
                                        <p:tav tm="0">
                                          <p:val>
                                            <p:strVal val="4*#ppt_h"/>
                                          </p:val>
                                        </p:tav>
                                        <p:tav tm="100000">
                                          <p:val>
                                            <p:strVal val="#ppt_h"/>
                                          </p:val>
                                        </p:tav>
                                      </p:tavLst>
                                    </p:anim>
                                  </p:childTnLst>
                                </p:cTn>
                              </p:par>
                              <p:par>
                                <p:cTn id="121" presetID="23" presetClass="entr" presetSubtype="32"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p:cTn id="123" dur="500" fill="hold"/>
                                        <p:tgtEl>
                                          <p:spTgt spid="39"/>
                                        </p:tgtEl>
                                        <p:attrNameLst>
                                          <p:attrName>ppt_w</p:attrName>
                                        </p:attrNameLst>
                                      </p:cBhvr>
                                      <p:tavLst>
                                        <p:tav tm="0">
                                          <p:val>
                                            <p:strVal val="4*#ppt_w"/>
                                          </p:val>
                                        </p:tav>
                                        <p:tav tm="100000">
                                          <p:val>
                                            <p:strVal val="#ppt_w"/>
                                          </p:val>
                                        </p:tav>
                                      </p:tavLst>
                                    </p:anim>
                                    <p:anim calcmode="lin" valueType="num">
                                      <p:cBhvr>
                                        <p:cTn id="124" dur="500" fill="hold"/>
                                        <p:tgtEl>
                                          <p:spTgt spid="39"/>
                                        </p:tgtEl>
                                        <p:attrNameLst>
                                          <p:attrName>ppt_h</p:attrName>
                                        </p:attrNameLst>
                                      </p:cBhvr>
                                      <p:tavLst>
                                        <p:tav tm="0">
                                          <p:val>
                                            <p:strVal val="4*#ppt_h"/>
                                          </p:val>
                                        </p:tav>
                                        <p:tav tm="100000">
                                          <p:val>
                                            <p:strVal val="#ppt_h"/>
                                          </p:val>
                                        </p:tav>
                                      </p:tavLst>
                                    </p:anim>
                                  </p:childTnLst>
                                </p:cTn>
                              </p:par>
                              <p:par>
                                <p:cTn id="125" presetID="23" presetClass="entr" presetSubtype="32" fill="hold" grpId="0" nodeType="with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0" fill="hold"/>
                                        <p:tgtEl>
                                          <p:spTgt spid="40"/>
                                        </p:tgtEl>
                                        <p:attrNameLst>
                                          <p:attrName>ppt_w</p:attrName>
                                        </p:attrNameLst>
                                      </p:cBhvr>
                                      <p:tavLst>
                                        <p:tav tm="0">
                                          <p:val>
                                            <p:strVal val="4*#ppt_w"/>
                                          </p:val>
                                        </p:tav>
                                        <p:tav tm="100000">
                                          <p:val>
                                            <p:strVal val="#ppt_w"/>
                                          </p:val>
                                        </p:tav>
                                      </p:tavLst>
                                    </p:anim>
                                    <p:anim calcmode="lin" valueType="num">
                                      <p:cBhvr>
                                        <p:cTn id="128" dur="500" fill="hold"/>
                                        <p:tgtEl>
                                          <p:spTgt spid="40"/>
                                        </p:tgtEl>
                                        <p:attrNameLst>
                                          <p:attrName>ppt_h</p:attrName>
                                        </p:attrNameLst>
                                      </p:cBhvr>
                                      <p:tavLst>
                                        <p:tav tm="0">
                                          <p:val>
                                            <p:strVal val="4*#ppt_h"/>
                                          </p:val>
                                        </p:tav>
                                        <p:tav tm="100000">
                                          <p:val>
                                            <p:strVal val="#ppt_h"/>
                                          </p:val>
                                        </p:tav>
                                      </p:tavLst>
                                    </p:anim>
                                  </p:childTnLst>
                                </p:cTn>
                              </p:par>
                              <p:par>
                                <p:cTn id="129" presetID="23" presetClass="entr" presetSubtype="32"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strVal val="4*#ppt_w"/>
                                          </p:val>
                                        </p:tav>
                                        <p:tav tm="100000">
                                          <p:val>
                                            <p:strVal val="#ppt_w"/>
                                          </p:val>
                                        </p:tav>
                                      </p:tavLst>
                                    </p:anim>
                                    <p:anim calcmode="lin" valueType="num">
                                      <p:cBhvr>
                                        <p:cTn id="132" dur="500" fill="hold"/>
                                        <p:tgtEl>
                                          <p:spTgt spid="41"/>
                                        </p:tgtEl>
                                        <p:attrNameLst>
                                          <p:attrName>ppt_h</p:attrName>
                                        </p:attrNameLst>
                                      </p:cBhvr>
                                      <p:tavLst>
                                        <p:tav tm="0">
                                          <p:val>
                                            <p:strVal val="4*#ppt_h"/>
                                          </p:val>
                                        </p:tav>
                                        <p:tav tm="100000">
                                          <p:val>
                                            <p:strVal val="#ppt_h"/>
                                          </p:val>
                                        </p:tav>
                                      </p:tavLst>
                                    </p:anim>
                                  </p:childTnLst>
                                </p:cTn>
                              </p:par>
                              <p:par>
                                <p:cTn id="133" presetID="23" presetClass="entr" presetSubtype="32" fill="hold" grpId="0" nodeType="withEffect">
                                  <p:stCondLst>
                                    <p:cond delay="0"/>
                                  </p:stCondLst>
                                  <p:childTnLst>
                                    <p:set>
                                      <p:cBhvr>
                                        <p:cTn id="134" dur="1" fill="hold">
                                          <p:stCondLst>
                                            <p:cond delay="0"/>
                                          </p:stCondLst>
                                        </p:cTn>
                                        <p:tgtEl>
                                          <p:spTgt spid="42"/>
                                        </p:tgtEl>
                                        <p:attrNameLst>
                                          <p:attrName>style.visibility</p:attrName>
                                        </p:attrNameLst>
                                      </p:cBhvr>
                                      <p:to>
                                        <p:strVal val="visible"/>
                                      </p:to>
                                    </p:set>
                                    <p:anim calcmode="lin" valueType="num">
                                      <p:cBhvr>
                                        <p:cTn id="135" dur="500" fill="hold"/>
                                        <p:tgtEl>
                                          <p:spTgt spid="42"/>
                                        </p:tgtEl>
                                        <p:attrNameLst>
                                          <p:attrName>ppt_w</p:attrName>
                                        </p:attrNameLst>
                                      </p:cBhvr>
                                      <p:tavLst>
                                        <p:tav tm="0">
                                          <p:val>
                                            <p:strVal val="4*#ppt_w"/>
                                          </p:val>
                                        </p:tav>
                                        <p:tav tm="100000">
                                          <p:val>
                                            <p:strVal val="#ppt_w"/>
                                          </p:val>
                                        </p:tav>
                                      </p:tavLst>
                                    </p:anim>
                                    <p:anim calcmode="lin" valueType="num">
                                      <p:cBhvr>
                                        <p:cTn id="136" dur="500" fill="hold"/>
                                        <p:tgtEl>
                                          <p:spTgt spid="42"/>
                                        </p:tgtEl>
                                        <p:attrNameLst>
                                          <p:attrName>ppt_h</p:attrName>
                                        </p:attrNameLst>
                                      </p:cBhvr>
                                      <p:tavLst>
                                        <p:tav tm="0">
                                          <p:val>
                                            <p:strVal val="4*#ppt_h"/>
                                          </p:val>
                                        </p:tav>
                                        <p:tav tm="100000">
                                          <p:val>
                                            <p:strVal val="#ppt_h"/>
                                          </p:val>
                                        </p:tav>
                                      </p:tavLst>
                                    </p:anim>
                                  </p:childTnLst>
                                </p:cTn>
                              </p:par>
                              <p:par>
                                <p:cTn id="137" presetID="23" presetClass="entr" presetSubtype="32" fill="hold" grpId="0" nodeType="withEffect">
                                  <p:stCondLst>
                                    <p:cond delay="0"/>
                                  </p:stCondLst>
                                  <p:childTnLst>
                                    <p:set>
                                      <p:cBhvr>
                                        <p:cTn id="138" dur="1" fill="hold">
                                          <p:stCondLst>
                                            <p:cond delay="0"/>
                                          </p:stCondLst>
                                        </p:cTn>
                                        <p:tgtEl>
                                          <p:spTgt spid="44"/>
                                        </p:tgtEl>
                                        <p:attrNameLst>
                                          <p:attrName>style.visibility</p:attrName>
                                        </p:attrNameLst>
                                      </p:cBhvr>
                                      <p:to>
                                        <p:strVal val="visible"/>
                                      </p:to>
                                    </p:set>
                                    <p:anim calcmode="lin" valueType="num">
                                      <p:cBhvr>
                                        <p:cTn id="139" dur="500" fill="hold"/>
                                        <p:tgtEl>
                                          <p:spTgt spid="44"/>
                                        </p:tgtEl>
                                        <p:attrNameLst>
                                          <p:attrName>ppt_w</p:attrName>
                                        </p:attrNameLst>
                                      </p:cBhvr>
                                      <p:tavLst>
                                        <p:tav tm="0">
                                          <p:val>
                                            <p:strVal val="4*#ppt_w"/>
                                          </p:val>
                                        </p:tav>
                                        <p:tav tm="100000">
                                          <p:val>
                                            <p:strVal val="#ppt_w"/>
                                          </p:val>
                                        </p:tav>
                                      </p:tavLst>
                                    </p:anim>
                                    <p:anim calcmode="lin" valueType="num">
                                      <p:cBhvr>
                                        <p:cTn id="140" dur="500" fill="hold"/>
                                        <p:tgtEl>
                                          <p:spTgt spid="44"/>
                                        </p:tgtEl>
                                        <p:attrNameLst>
                                          <p:attrName>ppt_h</p:attrName>
                                        </p:attrNameLst>
                                      </p:cBhvr>
                                      <p:tavLst>
                                        <p:tav tm="0">
                                          <p:val>
                                            <p:strVal val="4*#ppt_h"/>
                                          </p:val>
                                        </p:tav>
                                        <p:tav tm="100000">
                                          <p:val>
                                            <p:strVal val="#ppt_h"/>
                                          </p:val>
                                        </p:tav>
                                      </p:tavLst>
                                    </p:anim>
                                  </p:childTnLst>
                                </p:cTn>
                              </p:par>
                              <p:par>
                                <p:cTn id="141" presetID="23" presetClass="entr" presetSubtype="32" fill="hold" grpId="0" nodeType="withEffect">
                                  <p:stCondLst>
                                    <p:cond delay="0"/>
                                  </p:stCondLst>
                                  <p:childTnLst>
                                    <p:set>
                                      <p:cBhvr>
                                        <p:cTn id="142" dur="1" fill="hold">
                                          <p:stCondLst>
                                            <p:cond delay="0"/>
                                          </p:stCondLst>
                                        </p:cTn>
                                        <p:tgtEl>
                                          <p:spTgt spid="45"/>
                                        </p:tgtEl>
                                        <p:attrNameLst>
                                          <p:attrName>style.visibility</p:attrName>
                                        </p:attrNameLst>
                                      </p:cBhvr>
                                      <p:to>
                                        <p:strVal val="visible"/>
                                      </p:to>
                                    </p:set>
                                    <p:anim calcmode="lin" valueType="num">
                                      <p:cBhvr>
                                        <p:cTn id="143" dur="500" fill="hold"/>
                                        <p:tgtEl>
                                          <p:spTgt spid="45"/>
                                        </p:tgtEl>
                                        <p:attrNameLst>
                                          <p:attrName>ppt_w</p:attrName>
                                        </p:attrNameLst>
                                      </p:cBhvr>
                                      <p:tavLst>
                                        <p:tav tm="0">
                                          <p:val>
                                            <p:strVal val="4*#ppt_w"/>
                                          </p:val>
                                        </p:tav>
                                        <p:tav tm="100000">
                                          <p:val>
                                            <p:strVal val="#ppt_w"/>
                                          </p:val>
                                        </p:tav>
                                      </p:tavLst>
                                    </p:anim>
                                    <p:anim calcmode="lin" valueType="num">
                                      <p:cBhvr>
                                        <p:cTn id="144" dur="500" fill="hold"/>
                                        <p:tgtEl>
                                          <p:spTgt spid="45"/>
                                        </p:tgtEl>
                                        <p:attrNameLst>
                                          <p:attrName>ppt_h</p:attrName>
                                        </p:attrNameLst>
                                      </p:cBhvr>
                                      <p:tavLst>
                                        <p:tav tm="0">
                                          <p:val>
                                            <p:strVal val="4*#ppt_h"/>
                                          </p:val>
                                        </p:tav>
                                        <p:tav tm="100000">
                                          <p:val>
                                            <p:strVal val="#ppt_h"/>
                                          </p:val>
                                        </p:tav>
                                      </p:tavLst>
                                    </p:anim>
                                  </p:childTnLst>
                                </p:cTn>
                              </p:par>
                              <p:par>
                                <p:cTn id="145" presetID="23" presetClass="entr" presetSubtype="32" fill="hold" grpId="0" nodeType="withEffect">
                                  <p:stCondLst>
                                    <p:cond delay="0"/>
                                  </p:stCondLst>
                                  <p:childTnLst>
                                    <p:set>
                                      <p:cBhvr>
                                        <p:cTn id="146" dur="1" fill="hold">
                                          <p:stCondLst>
                                            <p:cond delay="0"/>
                                          </p:stCondLst>
                                        </p:cTn>
                                        <p:tgtEl>
                                          <p:spTgt spid="46"/>
                                        </p:tgtEl>
                                        <p:attrNameLst>
                                          <p:attrName>style.visibility</p:attrName>
                                        </p:attrNameLst>
                                      </p:cBhvr>
                                      <p:to>
                                        <p:strVal val="visible"/>
                                      </p:to>
                                    </p:set>
                                    <p:anim calcmode="lin" valueType="num">
                                      <p:cBhvr>
                                        <p:cTn id="147" dur="500" fill="hold"/>
                                        <p:tgtEl>
                                          <p:spTgt spid="46"/>
                                        </p:tgtEl>
                                        <p:attrNameLst>
                                          <p:attrName>ppt_w</p:attrName>
                                        </p:attrNameLst>
                                      </p:cBhvr>
                                      <p:tavLst>
                                        <p:tav tm="0">
                                          <p:val>
                                            <p:strVal val="4*#ppt_w"/>
                                          </p:val>
                                        </p:tav>
                                        <p:tav tm="100000">
                                          <p:val>
                                            <p:strVal val="#ppt_w"/>
                                          </p:val>
                                        </p:tav>
                                      </p:tavLst>
                                    </p:anim>
                                    <p:anim calcmode="lin" valueType="num">
                                      <p:cBhvr>
                                        <p:cTn id="148" dur="500" fill="hold"/>
                                        <p:tgtEl>
                                          <p:spTgt spid="46"/>
                                        </p:tgtEl>
                                        <p:attrNameLst>
                                          <p:attrName>ppt_h</p:attrName>
                                        </p:attrNameLst>
                                      </p:cBhvr>
                                      <p:tavLst>
                                        <p:tav tm="0">
                                          <p:val>
                                            <p:strVal val="4*#ppt_h"/>
                                          </p:val>
                                        </p:tav>
                                        <p:tav tm="100000">
                                          <p:val>
                                            <p:strVal val="#ppt_h"/>
                                          </p:val>
                                        </p:tav>
                                      </p:tavLst>
                                    </p:anim>
                                  </p:childTnLst>
                                </p:cTn>
                              </p:par>
                              <p:par>
                                <p:cTn id="149" presetID="23" presetClass="entr" presetSubtype="32"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anim calcmode="lin" valueType="num">
                                      <p:cBhvr>
                                        <p:cTn id="151" dur="500" fill="hold"/>
                                        <p:tgtEl>
                                          <p:spTgt spid="47"/>
                                        </p:tgtEl>
                                        <p:attrNameLst>
                                          <p:attrName>ppt_w</p:attrName>
                                        </p:attrNameLst>
                                      </p:cBhvr>
                                      <p:tavLst>
                                        <p:tav tm="0">
                                          <p:val>
                                            <p:strVal val="4*#ppt_w"/>
                                          </p:val>
                                        </p:tav>
                                        <p:tav tm="100000">
                                          <p:val>
                                            <p:strVal val="#ppt_w"/>
                                          </p:val>
                                        </p:tav>
                                      </p:tavLst>
                                    </p:anim>
                                    <p:anim calcmode="lin" valueType="num">
                                      <p:cBhvr>
                                        <p:cTn id="152" dur="500" fill="hold"/>
                                        <p:tgtEl>
                                          <p:spTgt spid="47"/>
                                        </p:tgtEl>
                                        <p:attrNameLst>
                                          <p:attrName>ppt_h</p:attrName>
                                        </p:attrNameLst>
                                      </p:cBhvr>
                                      <p:tavLst>
                                        <p:tav tm="0">
                                          <p:val>
                                            <p:strVal val="4*#ppt_h"/>
                                          </p:val>
                                        </p:tav>
                                        <p:tav tm="100000">
                                          <p:val>
                                            <p:strVal val="#ppt_h"/>
                                          </p:val>
                                        </p:tav>
                                      </p:tavLst>
                                    </p:anim>
                                  </p:childTnLst>
                                </p:cTn>
                              </p:par>
                              <p:par>
                                <p:cTn id="153" presetID="23" presetClass="entr" presetSubtype="32" fill="hold" grpId="0" nodeType="withEffect">
                                  <p:stCondLst>
                                    <p:cond delay="0"/>
                                  </p:stCondLst>
                                  <p:childTnLst>
                                    <p:set>
                                      <p:cBhvr>
                                        <p:cTn id="154" dur="1" fill="hold">
                                          <p:stCondLst>
                                            <p:cond delay="0"/>
                                          </p:stCondLst>
                                        </p:cTn>
                                        <p:tgtEl>
                                          <p:spTgt spid="48"/>
                                        </p:tgtEl>
                                        <p:attrNameLst>
                                          <p:attrName>style.visibility</p:attrName>
                                        </p:attrNameLst>
                                      </p:cBhvr>
                                      <p:to>
                                        <p:strVal val="visible"/>
                                      </p:to>
                                    </p:set>
                                    <p:anim calcmode="lin" valueType="num">
                                      <p:cBhvr>
                                        <p:cTn id="155" dur="500" fill="hold"/>
                                        <p:tgtEl>
                                          <p:spTgt spid="48"/>
                                        </p:tgtEl>
                                        <p:attrNameLst>
                                          <p:attrName>ppt_w</p:attrName>
                                        </p:attrNameLst>
                                      </p:cBhvr>
                                      <p:tavLst>
                                        <p:tav tm="0">
                                          <p:val>
                                            <p:strVal val="4*#ppt_w"/>
                                          </p:val>
                                        </p:tav>
                                        <p:tav tm="100000">
                                          <p:val>
                                            <p:strVal val="#ppt_w"/>
                                          </p:val>
                                        </p:tav>
                                      </p:tavLst>
                                    </p:anim>
                                    <p:anim calcmode="lin" valueType="num">
                                      <p:cBhvr>
                                        <p:cTn id="156" dur="500" fill="hold"/>
                                        <p:tgtEl>
                                          <p:spTgt spid="4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69" name="Google Shape;2469;g13990fa4d4f_0_1"/>
          <p:cNvSpPr txBox="1">
            <a:spLocks noGrp="1"/>
          </p:cNvSpPr>
          <p:nvPr>
            <p:ph type="title"/>
          </p:nvPr>
        </p:nvSpPr>
        <p:spPr>
          <a:xfrm>
            <a:off x="603221" y="305361"/>
            <a:ext cx="10741200" cy="535500"/>
          </a:xfrm>
          <a:prstGeom prst="rect">
            <a:avLst/>
          </a:prstGeom>
          <a:noFill/>
          <a:ln>
            <a:noFill/>
          </a:ln>
        </p:spPr>
        <p:txBody>
          <a:bodyPr spcFirstLastPara="1" wrap="square" lIns="0" tIns="45700" rIns="0" bIns="45700" anchor="t" anchorCtr="0">
            <a:spAutoFit/>
          </a:bodyPr>
          <a:lstStyle/>
          <a:p>
            <a:pPr marL="0" lvl="0" indent="0" algn="l" rtl="0">
              <a:lnSpc>
                <a:spcPct val="90000"/>
              </a:lnSpc>
              <a:spcBef>
                <a:spcPts val="0"/>
              </a:spcBef>
              <a:spcAft>
                <a:spcPts val="0"/>
              </a:spcAft>
              <a:buClr>
                <a:schemeClr val="dk2"/>
              </a:buClr>
              <a:buSzPts val="3200"/>
              <a:buFont typeface="Arial"/>
              <a:buNone/>
            </a:pPr>
            <a:r>
              <a:rPr lang="en-GB" sz="3200"/>
              <a:t>iOpener at a glance</a:t>
            </a:r>
            <a:endParaRPr/>
          </a:p>
        </p:txBody>
      </p:sp>
      <p:sp>
        <p:nvSpPr>
          <p:cNvPr id="2470" name="Google Shape;2470;g13990fa4d4f_0_1"/>
          <p:cNvSpPr/>
          <p:nvPr/>
        </p:nvSpPr>
        <p:spPr>
          <a:xfrm>
            <a:off x="527807" y="1105575"/>
            <a:ext cx="9577800" cy="493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Clr>
                <a:srgbClr val="003375"/>
              </a:buClr>
              <a:buSzPts val="2000"/>
              <a:buFont typeface="Arial"/>
              <a:buNone/>
            </a:pPr>
            <a:endParaRPr sz="2000" b="0" i="0" u="none" strike="noStrike" cap="none">
              <a:solidFill>
                <a:srgbClr val="003375"/>
              </a:solidFill>
              <a:latin typeface="Arial"/>
              <a:ea typeface="Arial"/>
              <a:cs typeface="Arial"/>
              <a:sym typeface="Arial"/>
            </a:endParaRPr>
          </a:p>
        </p:txBody>
      </p:sp>
      <p:pic>
        <p:nvPicPr>
          <p:cNvPr id="2471" name="Google Shape;2471;g13990fa4d4f_0_1"/>
          <p:cNvPicPr preferRelativeResize="0"/>
          <p:nvPr/>
        </p:nvPicPr>
        <p:blipFill>
          <a:blip r:embed="rId3">
            <a:alphaModFix/>
          </a:blip>
          <a:stretch>
            <a:fillRect/>
          </a:stretch>
        </p:blipFill>
        <p:spPr>
          <a:xfrm>
            <a:off x="1129867" y="1177605"/>
            <a:ext cx="9932275" cy="4502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graphicFrame>
        <p:nvGraphicFramePr>
          <p:cNvPr id="2495" name="Google Shape;2492;p3">
            <a:extLst>
              <a:ext uri="{FF2B5EF4-FFF2-40B4-BE49-F238E27FC236}">
                <a16:creationId xmlns:a16="http://schemas.microsoft.com/office/drawing/2014/main" id="{313662EB-F085-9B0C-C288-2EE3ACFE9E3F}"/>
              </a:ext>
            </a:extLst>
          </p:cNvPr>
          <p:cNvGraphicFramePr/>
          <p:nvPr>
            <p:extLst>
              <p:ext uri="{D42A27DB-BD31-4B8C-83A1-F6EECF244321}">
                <p14:modId xmlns:p14="http://schemas.microsoft.com/office/powerpoint/2010/main" val="1831623249"/>
              </p:ext>
            </p:extLst>
          </p:nvPr>
        </p:nvGraphicFramePr>
        <p:xfrm>
          <a:off x="2113126" y="1551213"/>
          <a:ext cx="7740196" cy="4103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15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41D4-514E-004A-3C09-97768677EB25}"/>
              </a:ext>
            </a:extLst>
          </p:cNvPr>
          <p:cNvSpPr>
            <a:spLocks noGrp="1"/>
          </p:cNvSpPr>
          <p:nvPr>
            <p:ph type="title"/>
          </p:nvPr>
        </p:nvSpPr>
        <p:spPr>
          <a:xfrm>
            <a:off x="1197864" y="2967356"/>
            <a:ext cx="9308592" cy="923289"/>
          </a:xfrm>
        </p:spPr>
        <p:txBody>
          <a:bodyPr/>
          <a:lstStyle/>
          <a:p>
            <a:r>
              <a:rPr lang="en-GB" dirty="0"/>
              <a:t>Scenario 1</a:t>
            </a:r>
          </a:p>
        </p:txBody>
      </p:sp>
    </p:spTree>
    <p:extLst>
      <p:ext uri="{BB962C8B-B14F-4D97-AF65-F5344CB8AC3E}">
        <p14:creationId xmlns:p14="http://schemas.microsoft.com/office/powerpoint/2010/main" val="7039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1C10E8-0C4D-4E67-57D2-3B01017DA4D9}"/>
              </a:ext>
            </a:extLst>
          </p:cNvPr>
          <p:cNvSpPr>
            <a:spLocks noGrp="1"/>
          </p:cNvSpPr>
          <p:nvPr>
            <p:ph type="body" idx="1"/>
          </p:nvPr>
        </p:nvSpPr>
        <p:spPr/>
        <p:txBody>
          <a:bodyPr>
            <a:normAutofit/>
          </a:bodyPr>
          <a:lstStyle/>
          <a:p>
            <a:pPr marL="12700" indent="0"/>
            <a:r>
              <a:rPr lang="en-GB" dirty="0"/>
              <a:t>Asking the right questions</a:t>
            </a:r>
          </a:p>
        </p:txBody>
      </p:sp>
      <p:sp>
        <p:nvSpPr>
          <p:cNvPr id="4" name="Text Placeholder 3">
            <a:extLst>
              <a:ext uri="{FF2B5EF4-FFF2-40B4-BE49-F238E27FC236}">
                <a16:creationId xmlns:a16="http://schemas.microsoft.com/office/drawing/2014/main" id="{34080F27-573E-C8D0-0B86-0BC9A75F93BA}"/>
              </a:ext>
            </a:extLst>
          </p:cNvPr>
          <p:cNvSpPr>
            <a:spLocks noGrp="1"/>
          </p:cNvSpPr>
          <p:nvPr>
            <p:ph type="body" idx="2"/>
          </p:nvPr>
        </p:nvSpPr>
        <p:spPr/>
        <p:txBody>
          <a:bodyPr/>
          <a:lstStyle/>
          <a:p>
            <a:pPr marL="12700" indent="0"/>
            <a:r>
              <a:rPr lang="en-GB" dirty="0"/>
              <a:t>Active Listening</a:t>
            </a:r>
          </a:p>
        </p:txBody>
      </p:sp>
      <p:sp>
        <p:nvSpPr>
          <p:cNvPr id="5" name="Text Placeholder 4">
            <a:extLst>
              <a:ext uri="{FF2B5EF4-FFF2-40B4-BE49-F238E27FC236}">
                <a16:creationId xmlns:a16="http://schemas.microsoft.com/office/drawing/2014/main" id="{A8ACB505-DCBA-1AA3-F3E5-70C0FF13C10E}"/>
              </a:ext>
            </a:extLst>
          </p:cNvPr>
          <p:cNvSpPr>
            <a:spLocks noGrp="1"/>
          </p:cNvSpPr>
          <p:nvPr>
            <p:ph type="body" idx="3"/>
          </p:nvPr>
        </p:nvSpPr>
        <p:spPr/>
        <p:txBody>
          <a:bodyPr/>
          <a:lstStyle/>
          <a:p>
            <a:pPr marL="12700" indent="0"/>
            <a:r>
              <a:rPr lang="en-GB" dirty="0"/>
              <a:t>Empathy</a:t>
            </a:r>
          </a:p>
        </p:txBody>
      </p:sp>
    </p:spTree>
    <p:extLst>
      <p:ext uri="{BB962C8B-B14F-4D97-AF65-F5344CB8AC3E}">
        <p14:creationId xmlns:p14="http://schemas.microsoft.com/office/powerpoint/2010/main" val="92452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41D4-514E-004A-3C09-97768677EB25}"/>
              </a:ext>
            </a:extLst>
          </p:cNvPr>
          <p:cNvSpPr>
            <a:spLocks noGrp="1"/>
          </p:cNvSpPr>
          <p:nvPr>
            <p:ph type="title"/>
          </p:nvPr>
        </p:nvSpPr>
        <p:spPr>
          <a:xfrm>
            <a:off x="1197864" y="2967356"/>
            <a:ext cx="9308592" cy="923289"/>
          </a:xfrm>
        </p:spPr>
        <p:txBody>
          <a:bodyPr/>
          <a:lstStyle/>
          <a:p>
            <a:r>
              <a:rPr lang="en-GB" dirty="0"/>
              <a:t>Techniques</a:t>
            </a:r>
          </a:p>
        </p:txBody>
      </p:sp>
    </p:spTree>
    <p:extLst>
      <p:ext uri="{BB962C8B-B14F-4D97-AF65-F5344CB8AC3E}">
        <p14:creationId xmlns:p14="http://schemas.microsoft.com/office/powerpoint/2010/main" val="1422449058"/>
      </p:ext>
    </p:extLst>
  </p:cSld>
  <p:clrMapOvr>
    <a:masterClrMapping/>
  </p:clrMapOvr>
</p:sld>
</file>

<file path=ppt/theme/theme1.xml><?xml version="1.0" encoding="utf-8"?>
<a:theme xmlns:a="http://schemas.openxmlformats.org/drawingml/2006/main" name="iOpener theme">
  <a:themeElements>
    <a:clrScheme name="iOpener palette">
      <a:dk1>
        <a:srgbClr val="242424"/>
      </a:dk1>
      <a:lt1>
        <a:srgbClr val="FFFFFF"/>
      </a:lt1>
      <a:dk2>
        <a:srgbClr val="003375"/>
      </a:dk2>
      <a:lt2>
        <a:srgbClr val="FFFFFF"/>
      </a:lt2>
      <a:accent1>
        <a:srgbClr val="EA5F16"/>
      </a:accent1>
      <a:accent2>
        <a:srgbClr val="D1D5D8"/>
      </a:accent2>
      <a:accent3>
        <a:srgbClr val="081854"/>
      </a:accent3>
      <a:accent4>
        <a:srgbClr val="F4792B"/>
      </a:accent4>
      <a:accent5>
        <a:srgbClr val="8AC646"/>
      </a:accent5>
      <a:accent6>
        <a:srgbClr val="359FB5"/>
      </a:accent6>
      <a:hlink>
        <a:srgbClr val="003375"/>
      </a:hlink>
      <a:folHlink>
        <a:srgbClr val="9A9A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Opener theme">
  <a:themeElements>
    <a:clrScheme name="iOpener theme">
      <a:dk1>
        <a:srgbClr val="242424"/>
      </a:dk1>
      <a:lt1>
        <a:srgbClr val="FFFFFF"/>
      </a:lt1>
      <a:dk2>
        <a:srgbClr val="A7A7A7"/>
      </a:dk2>
      <a:lt2>
        <a:srgbClr val="535353"/>
      </a:lt2>
      <a:accent1>
        <a:srgbClr val="EA5F16"/>
      </a:accent1>
      <a:accent2>
        <a:srgbClr val="D1D5D8"/>
      </a:accent2>
      <a:accent3>
        <a:srgbClr val="081854"/>
      </a:accent3>
      <a:accent4>
        <a:srgbClr val="F4792B"/>
      </a:accent4>
      <a:accent5>
        <a:srgbClr val="8AC646"/>
      </a:accent5>
      <a:accent6>
        <a:srgbClr val="359FB5"/>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iOpener theme">
  <a:themeElements>
    <a:clrScheme name="iOpener theme">
      <a:dk1>
        <a:srgbClr val="242424"/>
      </a:dk1>
      <a:lt1>
        <a:srgbClr val="FFFFFF"/>
      </a:lt1>
      <a:dk2>
        <a:srgbClr val="A7A7A7"/>
      </a:dk2>
      <a:lt2>
        <a:srgbClr val="535353"/>
      </a:lt2>
      <a:accent1>
        <a:srgbClr val="EA5F16"/>
      </a:accent1>
      <a:accent2>
        <a:srgbClr val="D1D5D8"/>
      </a:accent2>
      <a:accent3>
        <a:srgbClr val="081854"/>
      </a:accent3>
      <a:accent4>
        <a:srgbClr val="F4792B"/>
      </a:accent4>
      <a:accent5>
        <a:srgbClr val="8AC646"/>
      </a:accent5>
      <a:accent6>
        <a:srgbClr val="359FB5"/>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1478</Words>
  <Application>Microsoft Office PowerPoint</Application>
  <PresentationFormat>Widescreen</PresentationFormat>
  <Paragraphs>231</Paragraphs>
  <Slides>38</Slides>
  <Notes>34</Notes>
  <HiddenSlides>1</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38</vt:i4>
      </vt:variant>
    </vt:vector>
  </HeadingPairs>
  <TitlesOfParts>
    <vt:vector size="45" baseType="lpstr">
      <vt:lpstr>Arial</vt:lpstr>
      <vt:lpstr>Calibri</vt:lpstr>
      <vt:lpstr>Helvetica Neue</vt:lpstr>
      <vt:lpstr>Noto Sans Symbols</vt:lpstr>
      <vt:lpstr>iOpener theme</vt:lpstr>
      <vt:lpstr>1_iOpener theme</vt:lpstr>
      <vt:lpstr>2_iOpener theme</vt:lpstr>
      <vt:lpstr>Having Healthy Conversations</vt:lpstr>
      <vt:lpstr>PowerPoint Presentation</vt:lpstr>
      <vt:lpstr>Why healthy conversations matter</vt:lpstr>
      <vt:lpstr>PowerPoint Presentation</vt:lpstr>
      <vt:lpstr>iOpener at a glance</vt:lpstr>
      <vt:lpstr>PowerPoint Presentation</vt:lpstr>
      <vt:lpstr>Scenario 1</vt:lpstr>
      <vt:lpstr>PowerPoint Presentation</vt:lpstr>
      <vt:lpstr>Techniques</vt:lpstr>
      <vt:lpstr>The 4 levels of attention</vt:lpstr>
      <vt:lpstr>My listening barriers</vt:lpstr>
      <vt:lpstr>Listening techniques</vt:lpstr>
      <vt:lpstr>Open questions</vt:lpstr>
      <vt:lpstr>Closed questions</vt:lpstr>
      <vt:lpstr>PowerPoint Presentation</vt:lpstr>
      <vt:lpstr>PowerPoint Presentation</vt:lpstr>
      <vt:lpstr>Neutral questions</vt:lpstr>
      <vt:lpstr>Reviewing contracting skills</vt:lpstr>
      <vt:lpstr>The Stroop Test : Say the colour you see </vt:lpstr>
      <vt:lpstr>Model</vt:lpstr>
      <vt:lpstr>iDID model</vt:lpstr>
      <vt:lpstr>Setting Intent</vt:lpstr>
      <vt:lpstr>PowerPoint Presentation</vt:lpstr>
      <vt:lpstr>PowerPoint Presentation</vt:lpstr>
      <vt:lpstr>PowerPoint Presentation</vt:lpstr>
      <vt:lpstr>PowerPoint Presentation</vt:lpstr>
      <vt:lpstr>Scenario 2</vt:lpstr>
      <vt:lpstr>Polls</vt:lpstr>
      <vt:lpstr>What are the top 3 things that make a conversation unhealthy or challenging? </vt:lpstr>
      <vt:lpstr>Having Healthy Conversations</vt:lpstr>
      <vt:lpstr>PowerPoint Presentation</vt:lpstr>
      <vt:lpstr>Information filters</vt:lpstr>
      <vt:lpstr>Information filters continued</vt:lpstr>
      <vt:lpstr>Developing Cultural Intelligence</vt:lpstr>
      <vt:lpstr>Milton-Bennett Development Model of Cultural Sensitivity</vt:lpstr>
      <vt:lpstr>Milton-Bennett Development Model of Cultural Sensitivity</vt:lpstr>
      <vt:lpstr>Milton-Bennett Development Model of Cultural Sensitivity</vt:lpstr>
      <vt:lpstr>Influencing styles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Having Healthy Conversations</dc:title>
  <dc:creator>Damon Nofar</dc:creator>
  <cp:lastModifiedBy>Saul Draper</cp:lastModifiedBy>
  <cp:revision>19</cp:revision>
  <dcterms:created xsi:type="dcterms:W3CDTF">2019-03-04T10:36:11Z</dcterms:created>
  <dcterms:modified xsi:type="dcterms:W3CDTF">2022-11-15T11:23:52Z</dcterms:modified>
</cp:coreProperties>
</file>